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3"/>
  </p:notesMasterIdLst>
  <p:sldIdLst>
    <p:sldId id="420" r:id="rId2"/>
  </p:sldIdLst>
  <p:sldSz cx="9144000" cy="5143500" type="screen16x9"/>
  <p:notesSz cx="6858000" cy="9144000"/>
  <p:embeddedFontLst>
    <p:embeddedFont>
      <p:font typeface="Fira Sans Light" panose="020B0403050000020004" pitchFamily="34" charset="0"/>
      <p:regular r:id="rId4"/>
      <p:bold r:id="rId5"/>
      <p:italic r:id="rId6"/>
      <p:boldItalic r:id="rId7"/>
    </p:embeddedFont>
    <p:embeddedFont>
      <p:font typeface="Fira Sans SemiBold" panose="020B0603050000020004" pitchFamily="34"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F8ED3A-9B6A-D68D-9BAB-A8F2ADA95D8D}" name="Rossi, Lisa P" initials="RLP" userId="S::rossil@upmc.edu::1ebe1abc-6593-411b-b191-c2de0d2d41d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3244E"/>
    <a:srgbClr val="400B35"/>
    <a:srgbClr val="6B256D"/>
    <a:srgbClr val="563E82"/>
    <a:srgbClr val="AC0C5C"/>
    <a:srgbClr val="C7284F"/>
    <a:srgbClr val="D14B92"/>
    <a:srgbClr val="FC6C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00860D-6354-4378-A09D-8DFCC888E2C9}">
  <a:tblStyle styleId="{9800860D-6354-4378-A09D-8DFCC888E2C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F3F8801-1707-46FC-A2A7-8ED0A2465BAC}"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7" d="100"/>
          <a:sy n="137" d="100"/>
        </p:scale>
        <p:origin x="864" y="1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presProps" Target="pres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ableStyles" Target="tableStyle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jp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1.jpg"/><Relationship Id="rId16" Type="http://schemas.openxmlformats.org/officeDocument/2006/relationships/image" Target="../media/image15.jpg"/><Relationship Id="rId20"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5.jp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jp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16" name="Google Shape;304;p35">
            <a:extLst>
              <a:ext uri="{FF2B5EF4-FFF2-40B4-BE49-F238E27FC236}">
                <a16:creationId xmlns:a16="http://schemas.microsoft.com/office/drawing/2014/main" id="{037AEC1C-EF47-7CD5-905B-E9504B0A9A62}"/>
              </a:ext>
            </a:extLst>
          </p:cNvPr>
          <p:cNvSpPr txBox="1">
            <a:spLocks/>
          </p:cNvSpPr>
          <p:nvPr userDrawn="1"/>
        </p:nvSpPr>
        <p:spPr>
          <a:xfrm>
            <a:off x="259428" y="519891"/>
            <a:ext cx="7786075" cy="113150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accent4"/>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1pPr>
            <a:lvl2pPr marL="914400" marR="0" lvl="1" indent="-381000" algn="l" rtl="0">
              <a:lnSpc>
                <a:spcPct val="115000"/>
              </a:lnSpc>
              <a:spcBef>
                <a:spcPts val="800"/>
              </a:spcBef>
              <a:spcAft>
                <a:spcPts val="0"/>
              </a:spcAft>
              <a:buClr>
                <a:schemeClr val="accent5"/>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2pPr>
            <a:lvl3pPr marL="1371600" marR="0" lvl="2" indent="-381000" algn="l" rtl="0">
              <a:lnSpc>
                <a:spcPct val="115000"/>
              </a:lnSpc>
              <a:spcBef>
                <a:spcPts val="800"/>
              </a:spcBef>
              <a:spcAft>
                <a:spcPts val="0"/>
              </a:spcAft>
              <a:buClr>
                <a:schemeClr val="accent6"/>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3pPr>
            <a:lvl4pPr marL="1828800" marR="0" lvl="3"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4pPr>
            <a:lvl5pPr marL="2286000" marR="0" lvl="4"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5pPr>
            <a:lvl6pPr marL="2743200" marR="0" lvl="5"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6pPr>
            <a:lvl7pPr marL="3200400" marR="0" lvl="6"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7pPr>
            <a:lvl8pPr marL="3657600" marR="0" lvl="7"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8pPr>
            <a:lvl9pPr marL="4114800" marR="0" lvl="8" indent="-381000" algn="l" rtl="0">
              <a:lnSpc>
                <a:spcPct val="115000"/>
              </a:lnSpc>
              <a:spcBef>
                <a:spcPts val="800"/>
              </a:spcBef>
              <a:spcAft>
                <a:spcPts val="80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9pPr>
          </a:lstStyle>
          <a:p>
            <a:pPr marL="0" indent="0">
              <a:lnSpc>
                <a:spcPct val="100000"/>
              </a:lnSpc>
              <a:spcBef>
                <a:spcPts val="600"/>
              </a:spcBef>
              <a:spcAft>
                <a:spcPts val="600"/>
              </a:spcAft>
              <a:buClr>
                <a:schemeClr val="dk1"/>
              </a:buClr>
              <a:buSzPts val="1100"/>
              <a:buFont typeface="Arial"/>
              <a:buNone/>
            </a:pPr>
            <a:r>
              <a:rPr lang="en-US" sz="1200" b="0" i="1" u="none" strike="noStrike" cap="none" dirty="0">
                <a:solidFill>
                  <a:srgbClr val="312950"/>
                </a:solidFill>
                <a:latin typeface="Calibri" panose="020F0502020204030204" pitchFamily="34" charset="0"/>
                <a:ea typeface="Tahoma" panose="020B0604030504040204" pitchFamily="34" charset="0"/>
                <a:sym typeface="Fira Sans Light"/>
              </a:rPr>
              <a:t>This program was made possible by the generous support of the American people through the U.S. President’s Emergency Plan for AIDS Relief (PEPFAR) and the U.S. Agency for International Development (USAID).</a:t>
            </a:r>
          </a:p>
          <a:p>
            <a:pPr marL="0" marR="0" lvl="0" indent="0" algn="l" defTabSz="914400" rtl="0" eaLnBrk="1" fontAlgn="auto" latinLnBrk="0" hangingPunct="1">
              <a:lnSpc>
                <a:spcPct val="100000"/>
              </a:lnSpc>
              <a:spcBef>
                <a:spcPts val="600"/>
              </a:spcBef>
              <a:spcAft>
                <a:spcPts val="600"/>
              </a:spcAft>
              <a:buClr>
                <a:schemeClr val="dk1"/>
              </a:buClr>
              <a:buSzPts val="1100"/>
              <a:buFont typeface="Arial"/>
              <a:buNone/>
              <a:tabLst/>
              <a:defRPr/>
            </a:pPr>
            <a:r>
              <a:rPr lang="en-US" sz="1200" b="0" i="1" u="none" strike="noStrike" cap="none" dirty="0">
                <a:solidFill>
                  <a:srgbClr val="312950"/>
                </a:solidFill>
                <a:latin typeface="Calibri" panose="020F0502020204030204" pitchFamily="34" charset="0"/>
                <a:ea typeface="Tahoma" panose="020B0604030504040204" pitchFamily="34" charset="0"/>
                <a:sym typeface="Fira Sans Light"/>
              </a:rPr>
              <a:t>The contents in this presentation are those of the presenter and do not necessarily reflect the view of the U.S. President's Emergency Plan for AIDS Relief, the U.S. Agency for International Development or the U.S. Government.</a:t>
            </a:r>
          </a:p>
          <a:p>
            <a:pPr marL="0" indent="0">
              <a:lnSpc>
                <a:spcPct val="100000"/>
              </a:lnSpc>
              <a:spcBef>
                <a:spcPts val="600"/>
              </a:spcBef>
              <a:spcAft>
                <a:spcPts val="600"/>
              </a:spcAft>
              <a:buClr>
                <a:schemeClr val="dk1"/>
              </a:buClr>
              <a:buSzPts val="1100"/>
              <a:buFont typeface="Arial"/>
              <a:buNone/>
            </a:pPr>
            <a:endParaRPr lang="en-US" sz="1200" b="0" i="1" u="none" strike="noStrike" cap="none" dirty="0">
              <a:solidFill>
                <a:srgbClr val="312950"/>
              </a:solidFill>
              <a:latin typeface="Calibri" panose="020F0502020204030204" pitchFamily="34" charset="0"/>
              <a:ea typeface="Tahoma" panose="020B0604030504040204" pitchFamily="34" charset="0"/>
              <a:cs typeface="Tahoma" panose="020B0604030504040204" pitchFamily="34" charset="0"/>
              <a:sym typeface="Fira Sans Light"/>
            </a:endParaRPr>
          </a:p>
        </p:txBody>
      </p:sp>
      <p:sp>
        <p:nvSpPr>
          <p:cNvPr id="50" name="TextBox 49">
            <a:extLst>
              <a:ext uri="{FF2B5EF4-FFF2-40B4-BE49-F238E27FC236}">
                <a16:creationId xmlns:a16="http://schemas.microsoft.com/office/drawing/2014/main" id="{F5F5DAB3-5F82-4D29-A93C-CA18E1045CF3}"/>
              </a:ext>
            </a:extLst>
          </p:cNvPr>
          <p:cNvSpPr txBox="1"/>
          <p:nvPr userDrawn="1"/>
        </p:nvSpPr>
        <p:spPr>
          <a:xfrm>
            <a:off x="8712200" y="4731515"/>
            <a:ext cx="431800" cy="307777"/>
          </a:xfrm>
          <a:prstGeom prst="rect">
            <a:avLst/>
          </a:prstGeom>
          <a:noFill/>
        </p:spPr>
        <p:txBody>
          <a:bodyPr wrap="square">
            <a:spAutoFit/>
          </a:bodyPr>
          <a:lstStyle/>
          <a:p>
            <a:fld id="{00000000-1234-1234-1234-123412341234}" type="slidenum">
              <a:rPr lang="en" smtClean="0">
                <a:solidFill>
                  <a:schemeClr val="bg1"/>
                </a:solidFill>
              </a:rPr>
              <a:pPr/>
              <a:t>‹#›</a:t>
            </a:fld>
            <a:endParaRPr lang="en-US" dirty="0">
              <a:solidFill>
                <a:schemeClr val="bg1"/>
              </a:solidFill>
            </a:endParaRPr>
          </a:p>
        </p:txBody>
      </p:sp>
      <p:pic>
        <p:nvPicPr>
          <p:cNvPr id="46" name="Picture 45" descr="Background pattern&#10;&#10;Description automatically generated">
            <a:extLst>
              <a:ext uri="{FF2B5EF4-FFF2-40B4-BE49-F238E27FC236}">
                <a16:creationId xmlns:a16="http://schemas.microsoft.com/office/drawing/2014/main" id="{E91F84F1-2984-4A78-BA29-E38829217AED}"/>
              </a:ext>
            </a:extLst>
          </p:cNvPr>
          <p:cNvPicPr>
            <a:picLocks noChangeAspect="1"/>
          </p:cNvPicPr>
          <p:nvPr userDrawn="1"/>
        </p:nvPicPr>
        <p:blipFill>
          <a:blip r:embed="rId2"/>
          <a:stretch>
            <a:fillRect/>
          </a:stretch>
        </p:blipFill>
        <p:spPr>
          <a:xfrm>
            <a:off x="8652680" y="-21350"/>
            <a:ext cx="491319" cy="5209309"/>
          </a:xfrm>
          <a:prstGeom prst="rect">
            <a:avLst/>
          </a:prstGeom>
        </p:spPr>
      </p:pic>
      <p:sp>
        <p:nvSpPr>
          <p:cNvPr id="49" name="TextBox 48">
            <a:extLst>
              <a:ext uri="{FF2B5EF4-FFF2-40B4-BE49-F238E27FC236}">
                <a16:creationId xmlns:a16="http://schemas.microsoft.com/office/drawing/2014/main" id="{D9AED20C-7EAC-46EB-8D00-AB4AE151EB81}"/>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28" name="TextBox 27">
            <a:extLst>
              <a:ext uri="{FF2B5EF4-FFF2-40B4-BE49-F238E27FC236}">
                <a16:creationId xmlns:a16="http://schemas.microsoft.com/office/drawing/2014/main" id="{9DA3D0BB-E8DC-284A-8A7D-A23068A0D0C0}"/>
              </a:ext>
            </a:extLst>
          </p:cNvPr>
          <p:cNvSpPr txBox="1"/>
          <p:nvPr userDrawn="1"/>
        </p:nvSpPr>
        <p:spPr>
          <a:xfrm>
            <a:off x="6733309" y="4965934"/>
            <a:ext cx="2088206" cy="184666"/>
          </a:xfrm>
          <a:prstGeom prst="rect">
            <a:avLst/>
          </a:prstGeom>
          <a:noFill/>
        </p:spPr>
        <p:txBody>
          <a:bodyPr wrap="square" rtlCol="0">
            <a:spAutoFit/>
          </a:bodyPr>
          <a:lstStyle/>
          <a:p>
            <a:r>
              <a:rPr lang="en-US" sz="600" dirty="0">
                <a:solidFill>
                  <a:srgbClr val="FC6CAA"/>
                </a:solidFill>
              </a:rPr>
              <a:t>Template design inspiration from slidescarnival.com</a:t>
            </a:r>
          </a:p>
        </p:txBody>
      </p:sp>
      <p:sp>
        <p:nvSpPr>
          <p:cNvPr id="18" name="Text Placeholder 2">
            <a:extLst>
              <a:ext uri="{FF2B5EF4-FFF2-40B4-BE49-F238E27FC236}">
                <a16:creationId xmlns:a16="http://schemas.microsoft.com/office/drawing/2014/main" id="{15426DFC-64F9-B453-029C-79978CC07FC7}"/>
              </a:ext>
            </a:extLst>
          </p:cNvPr>
          <p:cNvSpPr txBox="1">
            <a:spLocks/>
          </p:cNvSpPr>
          <p:nvPr userDrawn="1"/>
        </p:nvSpPr>
        <p:spPr>
          <a:xfrm>
            <a:off x="162804" y="76864"/>
            <a:ext cx="2951170" cy="46419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600" dirty="0"/>
              <a:t>Acknowledgements</a:t>
            </a:r>
          </a:p>
        </p:txBody>
      </p:sp>
      <p:pic>
        <p:nvPicPr>
          <p:cNvPr id="19" name="Picture 18" descr="A picture containing text, clipart&#10;&#10;Description automatically generated">
            <a:extLst>
              <a:ext uri="{FF2B5EF4-FFF2-40B4-BE49-F238E27FC236}">
                <a16:creationId xmlns:a16="http://schemas.microsoft.com/office/drawing/2014/main" id="{186B587D-E3C2-0501-D668-4B2C8C6560C2}"/>
              </a:ext>
            </a:extLst>
          </p:cNvPr>
          <p:cNvPicPr>
            <a:picLocks noChangeAspect="1"/>
          </p:cNvPicPr>
          <p:nvPr userDrawn="1"/>
        </p:nvPicPr>
        <p:blipFill>
          <a:blip r:embed="rId3"/>
          <a:stretch>
            <a:fillRect/>
          </a:stretch>
        </p:blipFill>
        <p:spPr>
          <a:xfrm>
            <a:off x="7155748" y="76864"/>
            <a:ext cx="1243328" cy="418367"/>
          </a:xfrm>
          <a:prstGeom prst="rect">
            <a:avLst/>
          </a:prstGeom>
        </p:spPr>
      </p:pic>
      <p:grpSp>
        <p:nvGrpSpPr>
          <p:cNvPr id="33" name="Group 32">
            <a:extLst>
              <a:ext uri="{FF2B5EF4-FFF2-40B4-BE49-F238E27FC236}">
                <a16:creationId xmlns:a16="http://schemas.microsoft.com/office/drawing/2014/main" id="{43E72657-1266-819B-CB45-A37FED8DBCBE}"/>
              </a:ext>
            </a:extLst>
          </p:cNvPr>
          <p:cNvGrpSpPr/>
          <p:nvPr userDrawn="1"/>
        </p:nvGrpSpPr>
        <p:grpSpPr>
          <a:xfrm>
            <a:off x="-69813" y="1659578"/>
            <a:ext cx="8621091" cy="3209016"/>
            <a:chOff x="-95213" y="1564328"/>
            <a:chExt cx="8621091" cy="3209016"/>
          </a:xfrm>
        </p:grpSpPr>
        <p:pic>
          <p:nvPicPr>
            <p:cNvPr id="34" name="Picture 33" descr="A logo with blue and white squares&#10;&#10;Description automatically generated">
              <a:extLst>
                <a:ext uri="{FF2B5EF4-FFF2-40B4-BE49-F238E27FC236}">
                  <a16:creationId xmlns:a16="http://schemas.microsoft.com/office/drawing/2014/main" id="{8AEE5E92-8EC6-E700-3372-3EAB5C5564C7}"/>
                </a:ext>
              </a:extLst>
            </p:cNvPr>
            <p:cNvPicPr>
              <a:picLocks noChangeAspect="1"/>
            </p:cNvPicPr>
            <p:nvPr userDrawn="1"/>
          </p:nvPicPr>
          <p:blipFill>
            <a:blip r:embed="rId4"/>
            <a:stretch>
              <a:fillRect/>
            </a:stretch>
          </p:blipFill>
          <p:spPr>
            <a:xfrm>
              <a:off x="5757304" y="1564328"/>
              <a:ext cx="1597666" cy="1022776"/>
            </a:xfrm>
            <a:prstGeom prst="rect">
              <a:avLst/>
            </a:prstGeom>
          </p:spPr>
        </p:pic>
        <p:grpSp>
          <p:nvGrpSpPr>
            <p:cNvPr id="35" name="Group 34">
              <a:extLst>
                <a:ext uri="{FF2B5EF4-FFF2-40B4-BE49-F238E27FC236}">
                  <a16:creationId xmlns:a16="http://schemas.microsoft.com/office/drawing/2014/main" id="{D081FDBB-0CB5-A51A-0599-F9B64AC29219}"/>
                </a:ext>
              </a:extLst>
            </p:cNvPr>
            <p:cNvGrpSpPr/>
            <p:nvPr userDrawn="1"/>
          </p:nvGrpSpPr>
          <p:grpSpPr>
            <a:xfrm>
              <a:off x="-95213" y="1730269"/>
              <a:ext cx="8621091" cy="3043075"/>
              <a:chOff x="-95213" y="1730269"/>
              <a:chExt cx="8621091" cy="3043075"/>
            </a:xfrm>
          </p:grpSpPr>
          <p:pic>
            <p:nvPicPr>
              <p:cNvPr id="36" name="Picture 35" descr="A logo with a black background&#10;&#10;Description automatically generated">
                <a:extLst>
                  <a:ext uri="{FF2B5EF4-FFF2-40B4-BE49-F238E27FC236}">
                    <a16:creationId xmlns:a16="http://schemas.microsoft.com/office/drawing/2014/main" id="{BFC621B2-0485-A66F-EAE2-B061CA118097}"/>
                  </a:ext>
                </a:extLst>
              </p:cNvPr>
              <p:cNvPicPr>
                <a:picLocks noChangeAspect="1"/>
              </p:cNvPicPr>
              <p:nvPr userDrawn="1"/>
            </p:nvPicPr>
            <p:blipFill>
              <a:blip r:embed="rId5"/>
              <a:stretch>
                <a:fillRect/>
              </a:stretch>
            </p:blipFill>
            <p:spPr>
              <a:xfrm>
                <a:off x="1721267" y="1730269"/>
                <a:ext cx="1939312" cy="754393"/>
              </a:xfrm>
              <a:prstGeom prst="rect">
                <a:avLst/>
              </a:prstGeom>
            </p:spPr>
          </p:pic>
          <p:pic>
            <p:nvPicPr>
              <p:cNvPr id="37" name="Picture 36" descr="A red ribbon with black text&#10;&#10;Description automatically generated">
                <a:extLst>
                  <a:ext uri="{FF2B5EF4-FFF2-40B4-BE49-F238E27FC236}">
                    <a16:creationId xmlns:a16="http://schemas.microsoft.com/office/drawing/2014/main" id="{999D6597-9EBC-D137-0986-27283E95A1E3}"/>
                  </a:ext>
                </a:extLst>
              </p:cNvPr>
              <p:cNvPicPr>
                <a:picLocks noChangeAspect="1"/>
              </p:cNvPicPr>
              <p:nvPr userDrawn="1"/>
            </p:nvPicPr>
            <p:blipFill rotWithShape="1">
              <a:blip r:embed="rId6"/>
              <a:srcRect t="25163" b="25888"/>
              <a:stretch/>
            </p:blipFill>
            <p:spPr>
              <a:xfrm>
                <a:off x="1334105" y="4114742"/>
                <a:ext cx="1719357" cy="593199"/>
              </a:xfrm>
              <a:prstGeom prst="rect">
                <a:avLst/>
              </a:prstGeom>
            </p:spPr>
          </p:pic>
          <p:pic>
            <p:nvPicPr>
              <p:cNvPr id="38" name="Picture 37" descr="A purple letter w with white text&#10;&#10;Description automatically generated">
                <a:extLst>
                  <a:ext uri="{FF2B5EF4-FFF2-40B4-BE49-F238E27FC236}">
                    <a16:creationId xmlns:a16="http://schemas.microsoft.com/office/drawing/2014/main" id="{7424087A-D5DB-090F-BEB6-F8CCFDC634C7}"/>
                  </a:ext>
                </a:extLst>
              </p:cNvPr>
              <p:cNvPicPr>
                <a:picLocks noChangeAspect="1"/>
              </p:cNvPicPr>
              <p:nvPr userDrawn="1"/>
            </p:nvPicPr>
            <p:blipFill>
              <a:blip r:embed="rId7"/>
              <a:stretch>
                <a:fillRect/>
              </a:stretch>
            </p:blipFill>
            <p:spPr>
              <a:xfrm>
                <a:off x="3984429" y="1921713"/>
                <a:ext cx="1451170" cy="358806"/>
              </a:xfrm>
              <a:prstGeom prst="rect">
                <a:avLst/>
              </a:prstGeom>
            </p:spPr>
          </p:pic>
          <p:pic>
            <p:nvPicPr>
              <p:cNvPr id="39" name="Picture 38" descr="A red ribbon with black text&#10;&#10;Description automatically generated">
                <a:extLst>
                  <a:ext uri="{FF2B5EF4-FFF2-40B4-BE49-F238E27FC236}">
                    <a16:creationId xmlns:a16="http://schemas.microsoft.com/office/drawing/2014/main" id="{CE7C6F58-B375-B013-7695-EC9CC43D16E8}"/>
                  </a:ext>
                </a:extLst>
              </p:cNvPr>
              <p:cNvPicPr>
                <a:picLocks noChangeAspect="1"/>
              </p:cNvPicPr>
              <p:nvPr userDrawn="1"/>
            </p:nvPicPr>
            <p:blipFill>
              <a:blip r:embed="rId8"/>
              <a:stretch>
                <a:fillRect/>
              </a:stretch>
            </p:blipFill>
            <p:spPr>
              <a:xfrm>
                <a:off x="7532509" y="1865384"/>
                <a:ext cx="993369" cy="518830"/>
              </a:xfrm>
              <a:prstGeom prst="rect">
                <a:avLst/>
              </a:prstGeom>
            </p:spPr>
          </p:pic>
          <p:pic>
            <p:nvPicPr>
              <p:cNvPr id="40" name="Picture 39" descr="A close-up of a sign&#10;&#10;Description automatically generated">
                <a:extLst>
                  <a:ext uri="{FF2B5EF4-FFF2-40B4-BE49-F238E27FC236}">
                    <a16:creationId xmlns:a16="http://schemas.microsoft.com/office/drawing/2014/main" id="{97580633-E67A-26C8-A9BE-31C093D5345C}"/>
                  </a:ext>
                </a:extLst>
              </p:cNvPr>
              <p:cNvPicPr>
                <a:picLocks noChangeAspect="1"/>
              </p:cNvPicPr>
              <p:nvPr userDrawn="1"/>
            </p:nvPicPr>
            <p:blipFill>
              <a:blip r:embed="rId9"/>
              <a:stretch>
                <a:fillRect/>
              </a:stretch>
            </p:blipFill>
            <p:spPr>
              <a:xfrm>
                <a:off x="209551" y="2661951"/>
                <a:ext cx="1288592" cy="448104"/>
              </a:xfrm>
              <a:prstGeom prst="rect">
                <a:avLst/>
              </a:prstGeom>
            </p:spPr>
          </p:pic>
          <p:pic>
            <p:nvPicPr>
              <p:cNvPr id="41" name="Picture 40" descr="Blue text on a black background&#10;&#10;Description automatically generated">
                <a:extLst>
                  <a:ext uri="{FF2B5EF4-FFF2-40B4-BE49-F238E27FC236}">
                    <a16:creationId xmlns:a16="http://schemas.microsoft.com/office/drawing/2014/main" id="{653F78F8-7D62-C2FB-9B31-A1F60BB8A42A}"/>
                  </a:ext>
                </a:extLst>
              </p:cNvPr>
              <p:cNvPicPr>
                <a:picLocks noChangeAspect="1"/>
              </p:cNvPicPr>
              <p:nvPr userDrawn="1"/>
            </p:nvPicPr>
            <p:blipFill>
              <a:blip r:embed="rId10"/>
              <a:stretch>
                <a:fillRect/>
              </a:stretch>
            </p:blipFill>
            <p:spPr>
              <a:xfrm>
                <a:off x="2047172" y="2668186"/>
                <a:ext cx="1367313" cy="422044"/>
              </a:xfrm>
              <a:prstGeom prst="rect">
                <a:avLst/>
              </a:prstGeom>
            </p:spPr>
          </p:pic>
          <p:pic>
            <p:nvPicPr>
              <p:cNvPr id="42" name="Picture 41" descr="A logo with blue and green text&#10;&#10;Description automatically generated">
                <a:extLst>
                  <a:ext uri="{FF2B5EF4-FFF2-40B4-BE49-F238E27FC236}">
                    <a16:creationId xmlns:a16="http://schemas.microsoft.com/office/drawing/2014/main" id="{C1184D20-09D2-5B47-6D06-69DCA8724716}"/>
                  </a:ext>
                </a:extLst>
              </p:cNvPr>
              <p:cNvPicPr>
                <a:picLocks noChangeAspect="1"/>
              </p:cNvPicPr>
              <p:nvPr userDrawn="1"/>
            </p:nvPicPr>
            <p:blipFill>
              <a:blip r:embed="rId11"/>
              <a:stretch>
                <a:fillRect/>
              </a:stretch>
            </p:blipFill>
            <p:spPr>
              <a:xfrm>
                <a:off x="4019261" y="2599407"/>
                <a:ext cx="1360311" cy="527150"/>
              </a:xfrm>
              <a:prstGeom prst="rect">
                <a:avLst/>
              </a:prstGeom>
            </p:spPr>
          </p:pic>
          <p:pic>
            <p:nvPicPr>
              <p:cNvPr id="43" name="Picture 42" descr="A close-up of a logo&#10;&#10;Description automatically generated">
                <a:extLst>
                  <a:ext uri="{FF2B5EF4-FFF2-40B4-BE49-F238E27FC236}">
                    <a16:creationId xmlns:a16="http://schemas.microsoft.com/office/drawing/2014/main" id="{F99E2D48-B491-A53E-778A-88F76ECF996F}"/>
                  </a:ext>
                </a:extLst>
              </p:cNvPr>
              <p:cNvPicPr>
                <a:picLocks noChangeAspect="1"/>
              </p:cNvPicPr>
              <p:nvPr userDrawn="1"/>
            </p:nvPicPr>
            <p:blipFill>
              <a:blip r:embed="rId12"/>
              <a:stretch>
                <a:fillRect/>
              </a:stretch>
            </p:blipFill>
            <p:spPr>
              <a:xfrm>
                <a:off x="5928601" y="2567876"/>
                <a:ext cx="1360311" cy="664772"/>
              </a:xfrm>
              <a:prstGeom prst="rect">
                <a:avLst/>
              </a:prstGeom>
            </p:spPr>
          </p:pic>
          <p:pic>
            <p:nvPicPr>
              <p:cNvPr id="44" name="Picture 43" descr="A blue text on a black background&#10;&#10;Description automatically generated">
                <a:extLst>
                  <a:ext uri="{FF2B5EF4-FFF2-40B4-BE49-F238E27FC236}">
                    <a16:creationId xmlns:a16="http://schemas.microsoft.com/office/drawing/2014/main" id="{6F9C5F82-A9B0-15DB-0849-09D86C290010}"/>
                  </a:ext>
                </a:extLst>
              </p:cNvPr>
              <p:cNvPicPr>
                <a:picLocks noChangeAspect="1"/>
              </p:cNvPicPr>
              <p:nvPr userDrawn="1"/>
            </p:nvPicPr>
            <p:blipFill>
              <a:blip r:embed="rId13"/>
              <a:stretch>
                <a:fillRect/>
              </a:stretch>
            </p:blipFill>
            <p:spPr>
              <a:xfrm>
                <a:off x="7607308" y="2689189"/>
                <a:ext cx="876390" cy="420866"/>
              </a:xfrm>
              <a:prstGeom prst="rect">
                <a:avLst/>
              </a:prstGeom>
            </p:spPr>
          </p:pic>
          <p:pic>
            <p:nvPicPr>
              <p:cNvPr id="45" name="Picture 44" descr="A blue and black logo&#10;&#10;Description automatically generated">
                <a:extLst>
                  <a:ext uri="{FF2B5EF4-FFF2-40B4-BE49-F238E27FC236}">
                    <a16:creationId xmlns:a16="http://schemas.microsoft.com/office/drawing/2014/main" id="{221CE720-4703-3566-2438-57FC3237D872}"/>
                  </a:ext>
                </a:extLst>
              </p:cNvPr>
              <p:cNvPicPr>
                <a:picLocks noChangeAspect="1"/>
              </p:cNvPicPr>
              <p:nvPr userDrawn="1"/>
            </p:nvPicPr>
            <p:blipFill>
              <a:blip r:embed="rId14"/>
              <a:stretch>
                <a:fillRect/>
              </a:stretch>
            </p:blipFill>
            <p:spPr>
              <a:xfrm>
                <a:off x="-95213" y="3129413"/>
                <a:ext cx="1650963" cy="1033139"/>
              </a:xfrm>
              <a:prstGeom prst="rect">
                <a:avLst/>
              </a:prstGeom>
            </p:spPr>
          </p:pic>
          <p:pic>
            <p:nvPicPr>
              <p:cNvPr id="47" name="Picture 46" descr="A black background with green text&#10;&#10;Description automatically generated">
                <a:extLst>
                  <a:ext uri="{FF2B5EF4-FFF2-40B4-BE49-F238E27FC236}">
                    <a16:creationId xmlns:a16="http://schemas.microsoft.com/office/drawing/2014/main" id="{893E5CBD-149B-01BB-23F2-00F4C75FA377}"/>
                  </a:ext>
                </a:extLst>
              </p:cNvPr>
              <p:cNvPicPr>
                <a:picLocks noChangeAspect="1"/>
              </p:cNvPicPr>
              <p:nvPr userDrawn="1"/>
            </p:nvPicPr>
            <p:blipFill>
              <a:blip r:embed="rId15"/>
              <a:stretch>
                <a:fillRect/>
              </a:stretch>
            </p:blipFill>
            <p:spPr>
              <a:xfrm>
                <a:off x="1707433" y="3300934"/>
                <a:ext cx="1966979" cy="668465"/>
              </a:xfrm>
              <a:prstGeom prst="rect">
                <a:avLst/>
              </a:prstGeom>
            </p:spPr>
          </p:pic>
          <p:pic>
            <p:nvPicPr>
              <p:cNvPr id="48" name="Picture 47" descr="A blue and white logo with a snake and a pillar&#10;&#10;Description automatically generated">
                <a:extLst>
                  <a:ext uri="{FF2B5EF4-FFF2-40B4-BE49-F238E27FC236}">
                    <a16:creationId xmlns:a16="http://schemas.microsoft.com/office/drawing/2014/main" id="{27903222-5A84-3CC1-E2D2-1CEE2E362D71}"/>
                  </a:ext>
                </a:extLst>
              </p:cNvPr>
              <p:cNvPicPr>
                <a:picLocks noChangeAspect="1"/>
              </p:cNvPicPr>
              <p:nvPr userDrawn="1"/>
            </p:nvPicPr>
            <p:blipFill>
              <a:blip r:embed="rId16"/>
              <a:stretch>
                <a:fillRect/>
              </a:stretch>
            </p:blipFill>
            <p:spPr>
              <a:xfrm>
                <a:off x="7944033" y="3369750"/>
                <a:ext cx="552463" cy="552463"/>
              </a:xfrm>
              <a:prstGeom prst="rect">
                <a:avLst/>
              </a:prstGeom>
            </p:spPr>
          </p:pic>
          <p:pic>
            <p:nvPicPr>
              <p:cNvPr id="51" name="Picture 50" descr="A logo of a university of lagos&#10;&#10;Description automatically generated">
                <a:extLst>
                  <a:ext uri="{FF2B5EF4-FFF2-40B4-BE49-F238E27FC236}">
                    <a16:creationId xmlns:a16="http://schemas.microsoft.com/office/drawing/2014/main" id="{CE809769-1122-2B29-3598-F424EFEEC48D}"/>
                  </a:ext>
                </a:extLst>
              </p:cNvPr>
              <p:cNvPicPr>
                <a:picLocks noChangeAspect="1"/>
              </p:cNvPicPr>
              <p:nvPr userDrawn="1"/>
            </p:nvPicPr>
            <p:blipFill>
              <a:blip r:embed="rId17"/>
              <a:stretch>
                <a:fillRect/>
              </a:stretch>
            </p:blipFill>
            <p:spPr>
              <a:xfrm>
                <a:off x="4033728" y="3327320"/>
                <a:ext cx="590292" cy="590292"/>
              </a:xfrm>
              <a:prstGeom prst="rect">
                <a:avLst/>
              </a:prstGeom>
            </p:spPr>
          </p:pic>
          <p:pic>
            <p:nvPicPr>
              <p:cNvPr id="52" name="Picture 51" descr="A black background with different shapes&#10;&#10;Description automatically generated with medium confidence">
                <a:extLst>
                  <a:ext uri="{FF2B5EF4-FFF2-40B4-BE49-F238E27FC236}">
                    <a16:creationId xmlns:a16="http://schemas.microsoft.com/office/drawing/2014/main" id="{8BCD73B9-2CF3-4300-7889-A2DB9302EB5E}"/>
                  </a:ext>
                </a:extLst>
              </p:cNvPr>
              <p:cNvPicPr>
                <a:picLocks noChangeAspect="1"/>
              </p:cNvPicPr>
              <p:nvPr userDrawn="1"/>
            </p:nvPicPr>
            <p:blipFill>
              <a:blip r:embed="rId18"/>
              <a:stretch>
                <a:fillRect/>
              </a:stretch>
            </p:blipFill>
            <p:spPr>
              <a:xfrm>
                <a:off x="5042693" y="3434619"/>
                <a:ext cx="1135858" cy="435413"/>
              </a:xfrm>
              <a:prstGeom prst="rect">
                <a:avLst/>
              </a:prstGeom>
            </p:spPr>
          </p:pic>
          <p:pic>
            <p:nvPicPr>
              <p:cNvPr id="53" name="Picture 52" descr="A black and orange logo&#10;&#10;Description automatically generated">
                <a:extLst>
                  <a:ext uri="{FF2B5EF4-FFF2-40B4-BE49-F238E27FC236}">
                    <a16:creationId xmlns:a16="http://schemas.microsoft.com/office/drawing/2014/main" id="{10DC0E86-1CE1-9074-F2B2-64888E720CCD}"/>
                  </a:ext>
                </a:extLst>
              </p:cNvPr>
              <p:cNvPicPr>
                <a:picLocks noChangeAspect="1"/>
              </p:cNvPicPr>
              <p:nvPr userDrawn="1"/>
            </p:nvPicPr>
            <p:blipFill>
              <a:blip r:embed="rId19"/>
              <a:stretch>
                <a:fillRect/>
              </a:stretch>
            </p:blipFill>
            <p:spPr>
              <a:xfrm>
                <a:off x="6605801" y="3443136"/>
                <a:ext cx="910981" cy="405690"/>
              </a:xfrm>
              <a:prstGeom prst="rect">
                <a:avLst/>
              </a:prstGeom>
            </p:spPr>
          </p:pic>
          <p:pic>
            <p:nvPicPr>
              <p:cNvPr id="54" name="Picture 53" descr="A logo with text on it&#10;&#10;Description automatically generated">
                <a:extLst>
                  <a:ext uri="{FF2B5EF4-FFF2-40B4-BE49-F238E27FC236}">
                    <a16:creationId xmlns:a16="http://schemas.microsoft.com/office/drawing/2014/main" id="{D4D64DB8-E783-7924-44CB-7BCB8E1BF6E7}"/>
                  </a:ext>
                </a:extLst>
              </p:cNvPr>
              <p:cNvPicPr>
                <a:picLocks noChangeAspect="1"/>
              </p:cNvPicPr>
              <p:nvPr userDrawn="1"/>
            </p:nvPicPr>
            <p:blipFill>
              <a:blip r:embed="rId20"/>
              <a:stretch>
                <a:fillRect/>
              </a:stretch>
            </p:blipFill>
            <p:spPr>
              <a:xfrm>
                <a:off x="3473153" y="4141775"/>
                <a:ext cx="1226263" cy="445577"/>
              </a:xfrm>
              <a:prstGeom prst="rect">
                <a:avLst/>
              </a:prstGeom>
            </p:spPr>
          </p:pic>
          <p:pic>
            <p:nvPicPr>
              <p:cNvPr id="55" name="Picture 54" descr="A logo with a map in the middle&#10;&#10;Description automatically generated">
                <a:extLst>
                  <a:ext uri="{FF2B5EF4-FFF2-40B4-BE49-F238E27FC236}">
                    <a16:creationId xmlns:a16="http://schemas.microsoft.com/office/drawing/2014/main" id="{1AECC1A3-9800-055F-CBD2-89285FAC6A67}"/>
                  </a:ext>
                </a:extLst>
              </p:cNvPr>
              <p:cNvPicPr>
                <a:picLocks noChangeAspect="1"/>
              </p:cNvPicPr>
              <p:nvPr userDrawn="1"/>
            </p:nvPicPr>
            <p:blipFill>
              <a:blip r:embed="rId21"/>
              <a:stretch>
                <a:fillRect/>
              </a:stretch>
            </p:blipFill>
            <p:spPr>
              <a:xfrm>
                <a:off x="32605" y="3954151"/>
                <a:ext cx="1025727" cy="819193"/>
              </a:xfrm>
              <a:prstGeom prst="rect">
                <a:avLst/>
              </a:prstGeom>
            </p:spPr>
          </p:pic>
        </p:grpSp>
      </p:grpSp>
      <p:sp>
        <p:nvSpPr>
          <p:cNvPr id="4" name="Rectangle 3">
            <a:extLst>
              <a:ext uri="{FF2B5EF4-FFF2-40B4-BE49-F238E27FC236}">
                <a16:creationId xmlns:a16="http://schemas.microsoft.com/office/drawing/2014/main" id="{A09BB2C9-44CE-5959-00BC-D687C2E63E90}"/>
              </a:ext>
            </a:extLst>
          </p:cNvPr>
          <p:cNvSpPr/>
          <p:nvPr userDrawn="1"/>
        </p:nvSpPr>
        <p:spPr>
          <a:xfrm>
            <a:off x="259428" y="1626326"/>
            <a:ext cx="1314646" cy="945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text, sign, vector graphics&#10;&#10;Description automatically generated">
            <a:extLst>
              <a:ext uri="{FF2B5EF4-FFF2-40B4-BE49-F238E27FC236}">
                <a16:creationId xmlns:a16="http://schemas.microsoft.com/office/drawing/2014/main" id="{B4B49759-2427-9D74-6064-CE4EEF7A1F0F}"/>
              </a:ext>
            </a:extLst>
          </p:cNvPr>
          <p:cNvPicPr>
            <a:picLocks noChangeAspect="1"/>
          </p:cNvPicPr>
          <p:nvPr userDrawn="1"/>
        </p:nvPicPr>
        <p:blipFill>
          <a:blip r:embed="rId22"/>
          <a:stretch>
            <a:fillRect/>
          </a:stretch>
        </p:blipFill>
        <p:spPr>
          <a:xfrm>
            <a:off x="272127" y="1718065"/>
            <a:ext cx="1226473" cy="751400"/>
          </a:xfrm>
          <a:prstGeom prst="rect">
            <a:avLst/>
          </a:prstGeom>
        </p:spPr>
      </p:pic>
      <p:pic>
        <p:nvPicPr>
          <p:cNvPr id="8" name="Picture 7" descr="A blue and orange circle with black circles&#10;&#10;Description automatically generated">
            <a:extLst>
              <a:ext uri="{FF2B5EF4-FFF2-40B4-BE49-F238E27FC236}">
                <a16:creationId xmlns:a16="http://schemas.microsoft.com/office/drawing/2014/main" id="{9DD70DBD-AF8E-77E8-9A99-4A27BE89783D}"/>
              </a:ext>
            </a:extLst>
          </p:cNvPr>
          <p:cNvPicPr>
            <a:picLocks noChangeAspect="1"/>
          </p:cNvPicPr>
          <p:nvPr userDrawn="1"/>
        </p:nvPicPr>
        <p:blipFill>
          <a:blip r:embed="rId23"/>
          <a:stretch>
            <a:fillRect/>
          </a:stretch>
        </p:blipFill>
        <p:spPr>
          <a:xfrm>
            <a:off x="6500785" y="3448997"/>
            <a:ext cx="2050493" cy="592980"/>
          </a:xfrm>
          <a:prstGeom prst="rect">
            <a:avLst/>
          </a:prstGeom>
        </p:spPr>
      </p:pic>
      <p:pic>
        <p:nvPicPr>
          <p:cNvPr id="3" name="Picture 2" descr="A red ribbon with a globe and black text&#10;&#10;Description automatically generated">
            <a:extLst>
              <a:ext uri="{FF2B5EF4-FFF2-40B4-BE49-F238E27FC236}">
                <a16:creationId xmlns:a16="http://schemas.microsoft.com/office/drawing/2014/main" id="{22E6E293-823D-EE23-F613-874D34E9CF3A}"/>
              </a:ext>
            </a:extLst>
          </p:cNvPr>
          <p:cNvPicPr>
            <a:picLocks noChangeAspect="1"/>
          </p:cNvPicPr>
          <p:nvPr userDrawn="1"/>
        </p:nvPicPr>
        <p:blipFill>
          <a:blip r:embed="rId24"/>
          <a:stretch>
            <a:fillRect/>
          </a:stretch>
        </p:blipFill>
        <p:spPr>
          <a:xfrm>
            <a:off x="7574682" y="1843184"/>
            <a:ext cx="936525" cy="668263"/>
          </a:xfrm>
          <a:prstGeom prst="rect">
            <a:avLst/>
          </a:prstGeom>
        </p:spPr>
      </p:pic>
      <p:grpSp>
        <p:nvGrpSpPr>
          <p:cNvPr id="15" name="Group 14">
            <a:extLst>
              <a:ext uri="{FF2B5EF4-FFF2-40B4-BE49-F238E27FC236}">
                <a16:creationId xmlns:a16="http://schemas.microsoft.com/office/drawing/2014/main" id="{880BE597-6CA3-044A-ADBE-11E582E844EE}"/>
              </a:ext>
            </a:extLst>
          </p:cNvPr>
          <p:cNvGrpSpPr/>
          <p:nvPr userDrawn="1"/>
        </p:nvGrpSpPr>
        <p:grpSpPr>
          <a:xfrm>
            <a:off x="182354" y="4044021"/>
            <a:ext cx="8334739" cy="971857"/>
            <a:chOff x="143168" y="4044021"/>
            <a:chExt cx="8334739" cy="971857"/>
          </a:xfrm>
        </p:grpSpPr>
        <p:pic>
          <p:nvPicPr>
            <p:cNvPr id="2" name="Picture 1" descr="A green logo with black background&#10;&#10;Description automatically generated">
              <a:extLst>
                <a:ext uri="{FF2B5EF4-FFF2-40B4-BE49-F238E27FC236}">
                  <a16:creationId xmlns:a16="http://schemas.microsoft.com/office/drawing/2014/main" id="{F9BEE87A-C100-82C1-52E4-C5E04B17387D}"/>
                </a:ext>
              </a:extLst>
            </p:cNvPr>
            <p:cNvPicPr>
              <a:picLocks noChangeAspect="1"/>
            </p:cNvPicPr>
            <p:nvPr userDrawn="1"/>
          </p:nvPicPr>
          <p:blipFill>
            <a:blip r:embed="rId25"/>
            <a:stretch>
              <a:fillRect/>
            </a:stretch>
          </p:blipFill>
          <p:spPr>
            <a:xfrm>
              <a:off x="5273815" y="4290848"/>
              <a:ext cx="1645284" cy="444671"/>
            </a:xfrm>
            <a:prstGeom prst="rect">
              <a:avLst/>
            </a:prstGeom>
          </p:spPr>
        </p:pic>
        <p:pic>
          <p:nvPicPr>
            <p:cNvPr id="5" name="Picture 4" descr="A purple logo on a black background&#10;&#10;Description automatically generated">
              <a:extLst>
                <a:ext uri="{FF2B5EF4-FFF2-40B4-BE49-F238E27FC236}">
                  <a16:creationId xmlns:a16="http://schemas.microsoft.com/office/drawing/2014/main" id="{E72F4240-8F77-1A80-1CE1-CECAB9509E12}"/>
                </a:ext>
              </a:extLst>
            </p:cNvPr>
            <p:cNvPicPr>
              <a:picLocks noChangeAspect="1"/>
            </p:cNvPicPr>
            <p:nvPr userDrawn="1"/>
          </p:nvPicPr>
          <p:blipFill>
            <a:blip r:embed="rId26"/>
            <a:stretch>
              <a:fillRect/>
            </a:stretch>
          </p:blipFill>
          <p:spPr>
            <a:xfrm>
              <a:off x="7424237" y="4194937"/>
              <a:ext cx="602217" cy="602217"/>
            </a:xfrm>
            <a:prstGeom prst="rect">
              <a:avLst/>
            </a:prstGeom>
          </p:spPr>
        </p:pic>
        <p:sp>
          <p:nvSpPr>
            <p:cNvPr id="7" name="Rectangle 6">
              <a:extLst>
                <a:ext uri="{FF2B5EF4-FFF2-40B4-BE49-F238E27FC236}">
                  <a16:creationId xmlns:a16="http://schemas.microsoft.com/office/drawing/2014/main" id="{7F7E54E0-93BB-01F7-2969-449AAEC3FB90}"/>
                </a:ext>
              </a:extLst>
            </p:cNvPr>
            <p:cNvSpPr/>
            <p:nvPr userDrawn="1"/>
          </p:nvSpPr>
          <p:spPr>
            <a:xfrm>
              <a:off x="143168" y="4044021"/>
              <a:ext cx="8334739" cy="97185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een logo with black background&#10;&#10;Description automatically generated">
              <a:extLst>
                <a:ext uri="{FF2B5EF4-FFF2-40B4-BE49-F238E27FC236}">
                  <a16:creationId xmlns:a16="http://schemas.microsoft.com/office/drawing/2014/main" id="{7DC16A6D-EB4A-4D4D-CA11-6192295220DF}"/>
                </a:ext>
              </a:extLst>
            </p:cNvPr>
            <p:cNvPicPr>
              <a:picLocks noChangeAspect="1"/>
            </p:cNvPicPr>
            <p:nvPr userDrawn="1"/>
          </p:nvPicPr>
          <p:blipFill>
            <a:blip r:embed="rId25"/>
            <a:stretch>
              <a:fillRect/>
            </a:stretch>
          </p:blipFill>
          <p:spPr>
            <a:xfrm>
              <a:off x="5508917" y="4387087"/>
              <a:ext cx="1645284" cy="444671"/>
            </a:xfrm>
            <a:prstGeom prst="rect">
              <a:avLst/>
            </a:prstGeom>
          </p:spPr>
        </p:pic>
        <p:pic>
          <p:nvPicPr>
            <p:cNvPr id="10" name="Picture 9" descr="A purple circle with white text and black background&#10;&#10;Description automatically generated">
              <a:extLst>
                <a:ext uri="{FF2B5EF4-FFF2-40B4-BE49-F238E27FC236}">
                  <a16:creationId xmlns:a16="http://schemas.microsoft.com/office/drawing/2014/main" id="{28DCFB3C-537E-7E63-7B48-D3853F7CDEB8}"/>
                </a:ext>
              </a:extLst>
            </p:cNvPr>
            <p:cNvPicPr>
              <a:picLocks noChangeAspect="1"/>
            </p:cNvPicPr>
            <p:nvPr userDrawn="1"/>
          </p:nvPicPr>
          <p:blipFill>
            <a:blip r:embed="rId27"/>
            <a:stretch>
              <a:fillRect/>
            </a:stretch>
          </p:blipFill>
          <p:spPr>
            <a:xfrm>
              <a:off x="7597073" y="4287919"/>
              <a:ext cx="615887" cy="582007"/>
            </a:xfrm>
            <a:prstGeom prst="rect">
              <a:avLst/>
            </a:prstGeom>
          </p:spPr>
        </p:pic>
        <p:pic>
          <p:nvPicPr>
            <p:cNvPr id="11" name="Picture 10" descr="A logo with text on it&#10;&#10;Description automatically generated">
              <a:extLst>
                <a:ext uri="{FF2B5EF4-FFF2-40B4-BE49-F238E27FC236}">
                  <a16:creationId xmlns:a16="http://schemas.microsoft.com/office/drawing/2014/main" id="{6B2AB79B-99C8-C2B6-FF5D-C1ABF9F9097F}"/>
                </a:ext>
              </a:extLst>
            </p:cNvPr>
            <p:cNvPicPr>
              <a:picLocks noChangeAspect="1"/>
            </p:cNvPicPr>
            <p:nvPr userDrawn="1"/>
          </p:nvPicPr>
          <p:blipFill>
            <a:blip r:embed="rId20"/>
            <a:stretch>
              <a:fillRect/>
            </a:stretch>
          </p:blipFill>
          <p:spPr>
            <a:xfrm>
              <a:off x="3477924" y="4293608"/>
              <a:ext cx="1541588" cy="560154"/>
            </a:xfrm>
            <a:prstGeom prst="rect">
              <a:avLst/>
            </a:prstGeom>
          </p:spPr>
        </p:pic>
        <p:pic>
          <p:nvPicPr>
            <p:cNvPr id="13" name="Picture 12" descr="A logo for a university&#10;&#10;Description automatically generated">
              <a:extLst>
                <a:ext uri="{FF2B5EF4-FFF2-40B4-BE49-F238E27FC236}">
                  <a16:creationId xmlns:a16="http://schemas.microsoft.com/office/drawing/2014/main" id="{5BE88949-855D-6A9D-1D17-806D150FCC9E}"/>
                </a:ext>
              </a:extLst>
            </p:cNvPr>
            <p:cNvPicPr>
              <a:picLocks noChangeAspect="1"/>
            </p:cNvPicPr>
            <p:nvPr userDrawn="1"/>
          </p:nvPicPr>
          <p:blipFill rotWithShape="1">
            <a:blip r:embed="rId28"/>
            <a:srcRect t="19271" b="16534"/>
            <a:stretch/>
          </p:blipFill>
          <p:spPr>
            <a:xfrm>
              <a:off x="143168" y="4193868"/>
              <a:ext cx="840222" cy="762958"/>
            </a:xfrm>
            <a:prstGeom prst="rect">
              <a:avLst/>
            </a:prstGeom>
          </p:spPr>
        </p:pic>
        <p:pic>
          <p:nvPicPr>
            <p:cNvPr id="14" name="Picture 13" descr="A red ribbon with black text&#10;&#10;Description automatically generated">
              <a:extLst>
                <a:ext uri="{FF2B5EF4-FFF2-40B4-BE49-F238E27FC236}">
                  <a16:creationId xmlns:a16="http://schemas.microsoft.com/office/drawing/2014/main" id="{DDE35F17-AA84-AD20-850B-5BDB6BA86540}"/>
                </a:ext>
              </a:extLst>
            </p:cNvPr>
            <p:cNvPicPr>
              <a:picLocks noChangeAspect="1"/>
            </p:cNvPicPr>
            <p:nvPr userDrawn="1"/>
          </p:nvPicPr>
          <p:blipFill rotWithShape="1">
            <a:blip r:embed="rId6"/>
            <a:srcRect t="23373" b="21230"/>
            <a:stretch/>
          </p:blipFill>
          <p:spPr>
            <a:xfrm>
              <a:off x="1333452" y="4287919"/>
              <a:ext cx="1774817" cy="668906"/>
            </a:xfrm>
            <a:prstGeom prst="rect">
              <a:avLst/>
            </a:prstGeom>
          </p:spPr>
        </p:pic>
      </p:grpSp>
    </p:spTree>
    <p:extLst>
      <p:ext uri="{BB962C8B-B14F-4D97-AF65-F5344CB8AC3E}">
        <p14:creationId xmlns:p14="http://schemas.microsoft.com/office/powerpoint/2010/main" val="338870581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79100" y="836000"/>
            <a:ext cx="69621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1pPr>
            <a:lvl2pPr lvl="1"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2pPr>
            <a:lvl3pPr lvl="2"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3pPr>
            <a:lvl4pPr lvl="3"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4pPr>
            <a:lvl5pPr lvl="4"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5pPr>
            <a:lvl6pPr lvl="5"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6pPr>
            <a:lvl7pPr lvl="6"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7pPr>
            <a:lvl8pPr lvl="7"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8pPr>
            <a:lvl9pPr lvl="8"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9pPr>
          </a:lstStyle>
          <a:p>
            <a:endParaRPr dirty="0"/>
          </a:p>
        </p:txBody>
      </p:sp>
      <p:sp>
        <p:nvSpPr>
          <p:cNvPr id="7" name="Google Shape;7;p1"/>
          <p:cNvSpPr txBox="1">
            <a:spLocks noGrp="1"/>
          </p:cNvSpPr>
          <p:nvPr>
            <p:ph type="body" idx="1"/>
          </p:nvPr>
        </p:nvSpPr>
        <p:spPr>
          <a:xfrm>
            <a:off x="779100" y="1492425"/>
            <a:ext cx="6962100" cy="28953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4"/>
              </a:buClr>
              <a:buSzPts val="2400"/>
              <a:buFont typeface="Fira Sans Light"/>
              <a:buChar char="●"/>
              <a:defRPr sz="2400">
                <a:solidFill>
                  <a:schemeClr val="dk1"/>
                </a:solidFill>
                <a:latin typeface="Fira Sans Light"/>
                <a:ea typeface="Fira Sans Light"/>
                <a:cs typeface="Fira Sans Light"/>
                <a:sym typeface="Fira Sans Light"/>
              </a:defRPr>
            </a:lvl1pPr>
            <a:lvl2pPr marL="914400" lvl="1" indent="-381000" rtl="0">
              <a:lnSpc>
                <a:spcPct val="115000"/>
              </a:lnSpc>
              <a:spcBef>
                <a:spcPts val="800"/>
              </a:spcBef>
              <a:spcAft>
                <a:spcPts val="0"/>
              </a:spcAft>
              <a:buClr>
                <a:schemeClr val="accent5"/>
              </a:buClr>
              <a:buSzPts val="2400"/>
              <a:buFont typeface="Fira Sans Light"/>
              <a:buChar char="○"/>
              <a:defRPr sz="2400">
                <a:solidFill>
                  <a:schemeClr val="dk1"/>
                </a:solidFill>
                <a:latin typeface="Fira Sans Light"/>
                <a:ea typeface="Fira Sans Light"/>
                <a:cs typeface="Fira Sans Light"/>
                <a:sym typeface="Fira Sans Light"/>
              </a:defRPr>
            </a:lvl2pPr>
            <a:lvl3pPr marL="1371600" lvl="2" indent="-381000" rtl="0">
              <a:lnSpc>
                <a:spcPct val="115000"/>
              </a:lnSpc>
              <a:spcBef>
                <a:spcPts val="800"/>
              </a:spcBef>
              <a:spcAft>
                <a:spcPts val="0"/>
              </a:spcAft>
              <a:buClr>
                <a:schemeClr val="accent6"/>
              </a:buClr>
              <a:buSzPts val="2400"/>
              <a:buFont typeface="Fira Sans Light"/>
              <a:buChar char="■"/>
              <a:defRPr sz="2400">
                <a:solidFill>
                  <a:schemeClr val="dk1"/>
                </a:solidFill>
                <a:latin typeface="Fira Sans Light"/>
                <a:ea typeface="Fira Sans Light"/>
                <a:cs typeface="Fira Sans Light"/>
                <a:sym typeface="Fira Sans Light"/>
              </a:defRPr>
            </a:lvl3pPr>
            <a:lvl4pPr marL="1828800" lvl="3"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4pPr>
            <a:lvl5pPr marL="2286000" lvl="4"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5pPr>
            <a:lvl6pPr marL="2743200" lvl="5"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6pPr>
            <a:lvl7pPr marL="3200400" lvl="6"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7pPr>
            <a:lvl8pPr marL="3657600" lvl="7"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8pPr>
            <a:lvl9pPr marL="4114800" lvl="8" indent="-381000" rtl="0">
              <a:lnSpc>
                <a:spcPct val="115000"/>
              </a:lnSpc>
              <a:spcBef>
                <a:spcPts val="800"/>
              </a:spcBef>
              <a:spcAft>
                <a:spcPts val="80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rtl="0">
              <a:buNone/>
              <a:defRPr sz="1300">
                <a:solidFill>
                  <a:schemeClr val="lt1"/>
                </a:solidFill>
                <a:latin typeface="Fira Sans SemiBold"/>
                <a:ea typeface="Fira Sans SemiBold"/>
                <a:cs typeface="Fira Sans SemiBold"/>
                <a:sym typeface="Fira Sans SemiBold"/>
              </a:defRPr>
            </a:lvl1pPr>
            <a:lvl2pPr lvl="1" algn="r" rtl="0">
              <a:buNone/>
              <a:defRPr sz="1300">
                <a:solidFill>
                  <a:schemeClr val="lt1"/>
                </a:solidFill>
                <a:latin typeface="Fira Sans SemiBold"/>
                <a:ea typeface="Fira Sans SemiBold"/>
                <a:cs typeface="Fira Sans SemiBold"/>
                <a:sym typeface="Fira Sans SemiBold"/>
              </a:defRPr>
            </a:lvl2pPr>
            <a:lvl3pPr lvl="2" algn="r" rtl="0">
              <a:buNone/>
              <a:defRPr sz="1300">
                <a:solidFill>
                  <a:schemeClr val="lt1"/>
                </a:solidFill>
                <a:latin typeface="Fira Sans SemiBold"/>
                <a:ea typeface="Fira Sans SemiBold"/>
                <a:cs typeface="Fira Sans SemiBold"/>
                <a:sym typeface="Fira Sans SemiBold"/>
              </a:defRPr>
            </a:lvl3pPr>
            <a:lvl4pPr lvl="3" algn="r" rtl="0">
              <a:buNone/>
              <a:defRPr sz="1300">
                <a:solidFill>
                  <a:schemeClr val="lt1"/>
                </a:solidFill>
                <a:latin typeface="Fira Sans SemiBold"/>
                <a:ea typeface="Fira Sans SemiBold"/>
                <a:cs typeface="Fira Sans SemiBold"/>
                <a:sym typeface="Fira Sans SemiBold"/>
              </a:defRPr>
            </a:lvl4pPr>
            <a:lvl5pPr lvl="4" algn="r" rtl="0">
              <a:buNone/>
              <a:defRPr sz="1300">
                <a:solidFill>
                  <a:schemeClr val="lt1"/>
                </a:solidFill>
                <a:latin typeface="Fira Sans SemiBold"/>
                <a:ea typeface="Fira Sans SemiBold"/>
                <a:cs typeface="Fira Sans SemiBold"/>
                <a:sym typeface="Fira Sans SemiBold"/>
              </a:defRPr>
            </a:lvl5pPr>
            <a:lvl6pPr lvl="5" algn="r" rtl="0">
              <a:buNone/>
              <a:defRPr sz="1300">
                <a:solidFill>
                  <a:schemeClr val="lt1"/>
                </a:solidFill>
                <a:latin typeface="Fira Sans SemiBold"/>
                <a:ea typeface="Fira Sans SemiBold"/>
                <a:cs typeface="Fira Sans SemiBold"/>
                <a:sym typeface="Fira Sans SemiBold"/>
              </a:defRPr>
            </a:lvl6pPr>
            <a:lvl7pPr lvl="6" algn="r" rtl="0">
              <a:buNone/>
              <a:defRPr sz="1300">
                <a:solidFill>
                  <a:schemeClr val="lt1"/>
                </a:solidFill>
                <a:latin typeface="Fira Sans SemiBold"/>
                <a:ea typeface="Fira Sans SemiBold"/>
                <a:cs typeface="Fira Sans SemiBold"/>
                <a:sym typeface="Fira Sans SemiBold"/>
              </a:defRPr>
            </a:lvl7pPr>
            <a:lvl8pPr lvl="7" algn="r" rtl="0">
              <a:buNone/>
              <a:defRPr sz="1300">
                <a:solidFill>
                  <a:schemeClr val="lt1"/>
                </a:solidFill>
                <a:latin typeface="Fira Sans SemiBold"/>
                <a:ea typeface="Fira Sans SemiBold"/>
                <a:cs typeface="Fira Sans SemiBold"/>
                <a:sym typeface="Fira Sans SemiBold"/>
              </a:defRPr>
            </a:lvl8pPr>
            <a:lvl9pPr lvl="8" algn="r" rtl="0">
              <a:buNone/>
              <a:defRPr sz="1300">
                <a:solidFill>
                  <a:schemeClr val="lt1"/>
                </a:solidFill>
                <a:latin typeface="Fira Sans SemiBold"/>
                <a:ea typeface="Fira Sans SemiBold"/>
                <a:cs typeface="Fira Sans SemiBold"/>
                <a:sym typeface="Fira Sans SemiBold"/>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784" r:id="rId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0612618"/>
      </p:ext>
    </p:extLst>
  </p:cSld>
  <p:clrMapOvr>
    <a:masterClrMapping/>
  </p:clrMapOvr>
</p:sld>
</file>

<file path=ppt/theme/theme1.xml><?xml version="1.0" encoding="utf-8"?>
<a:theme xmlns:a="http://schemas.openxmlformats.org/drawingml/2006/main" name="Alonso template">
  <a:themeElements>
    <a:clrScheme name="MATRIX">
      <a:dk1>
        <a:srgbClr val="410433"/>
      </a:dk1>
      <a:lt1>
        <a:srgbClr val="FFFFFF"/>
      </a:lt1>
      <a:dk2>
        <a:srgbClr val="9C9194"/>
      </a:dk2>
      <a:lt2>
        <a:srgbClr val="EBE7E4"/>
      </a:lt2>
      <a:accent1>
        <a:srgbClr val="441446"/>
      </a:accent1>
      <a:accent2>
        <a:srgbClr val="47376E"/>
      </a:accent2>
      <a:accent3>
        <a:srgbClr val="B22553"/>
      </a:accent3>
      <a:accent4>
        <a:srgbClr val="CC0759"/>
      </a:accent4>
      <a:accent5>
        <a:srgbClr val="B22A80"/>
      </a:accent5>
      <a:accent6>
        <a:srgbClr val="FC6CAA"/>
      </a:accent6>
      <a:hlink>
        <a:srgbClr val="E18515"/>
      </a:hlink>
      <a:folHlink>
        <a:srgbClr val="E6569D"/>
      </a:folHlink>
    </a:clrScheme>
    <a:fontScheme name="MATRIX">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7302</TotalTime>
  <Words>0</Words>
  <Application>Microsoft Office PowerPoint</Application>
  <PresentationFormat>On-screen Show (16:9)</PresentationFormat>
  <Paragraphs>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Fira Sans Light</vt:lpstr>
      <vt:lpstr>Calibri</vt:lpstr>
      <vt:lpstr>Fira Sans SemiBold</vt:lpstr>
      <vt:lpstr>Arial</vt:lpstr>
      <vt:lpstr>Alonso template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Crowe, David</dc:creator>
  <cp:lastModifiedBy>Crowe, David</cp:lastModifiedBy>
  <cp:revision>411</cp:revision>
  <dcterms:modified xsi:type="dcterms:W3CDTF">2024-03-28T21:36:28Z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e4b1be8-281e-475d-98b0-21c3457e5a46_Enabled">
    <vt:lpwstr>true</vt:lpwstr>
  </property>
  <property fmtid="{D5CDD505-2E9C-101B-9397-08002B2CF9AE}" pid="3" name="MSIP_Label_5e4b1be8-281e-475d-98b0-21c3457e5a46_SetDate">
    <vt:lpwstr>2023-06-07T23:04:45Z</vt:lpwstr>
  </property>
  <property fmtid="{D5CDD505-2E9C-101B-9397-08002B2CF9AE}" pid="4" name="MSIP_Label_5e4b1be8-281e-475d-98b0-21c3457e5a46_Method">
    <vt:lpwstr>Standard</vt:lpwstr>
  </property>
  <property fmtid="{D5CDD505-2E9C-101B-9397-08002B2CF9AE}" pid="5" name="MSIP_Label_5e4b1be8-281e-475d-98b0-21c3457e5a46_Name">
    <vt:lpwstr>Public</vt:lpwstr>
  </property>
  <property fmtid="{D5CDD505-2E9C-101B-9397-08002B2CF9AE}" pid="6" name="MSIP_Label_5e4b1be8-281e-475d-98b0-21c3457e5a46_SiteId">
    <vt:lpwstr>8b3dd73e-4e72-4679-b191-56da1588712b</vt:lpwstr>
  </property>
  <property fmtid="{D5CDD505-2E9C-101B-9397-08002B2CF9AE}" pid="7" name="MSIP_Label_5e4b1be8-281e-475d-98b0-21c3457e5a46_ActionId">
    <vt:lpwstr>cb3e41ed-819a-4e27-a82e-f0024ce65afb</vt:lpwstr>
  </property>
  <property fmtid="{D5CDD505-2E9C-101B-9397-08002B2CF9AE}" pid="8" name="MSIP_Label_5e4b1be8-281e-475d-98b0-21c3457e5a46_ContentBits">
    <vt:lpwstr>0</vt:lpwstr>
  </property>
</Properties>
</file>