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4" name="Group 3">
            <a:extLst>
              <a:ext uri="{FF2B5EF4-FFF2-40B4-BE49-F238E27FC236}">
                <a16:creationId xmlns:a16="http://schemas.microsoft.com/office/drawing/2014/main" id="{BC20EAE3-8A64-9CC6-141A-2E95F4A0173D}"/>
              </a:ext>
            </a:extLst>
          </p:cNvPr>
          <p:cNvGrpSpPr/>
          <p:nvPr userDrawn="1"/>
        </p:nvGrpSpPr>
        <p:grpSpPr>
          <a:xfrm>
            <a:off x="146742" y="1634825"/>
            <a:ext cx="1612208" cy="881783"/>
            <a:chOff x="375610" y="1573560"/>
            <a:chExt cx="1351590" cy="729648"/>
          </a:xfrm>
        </p:grpSpPr>
        <p:sp>
          <p:nvSpPr>
            <p:cNvPr id="5" name="Rectangle 4">
              <a:extLst>
                <a:ext uri="{FF2B5EF4-FFF2-40B4-BE49-F238E27FC236}">
                  <a16:creationId xmlns:a16="http://schemas.microsoft.com/office/drawing/2014/main" id="{A521B474-B7C3-A2E4-7AE4-AC3E6D7C6525}"/>
                </a:ext>
              </a:extLst>
            </p:cNvPr>
            <p:cNvSpPr/>
            <p:nvPr userDrawn="1"/>
          </p:nvSpPr>
          <p:spPr>
            <a:xfrm>
              <a:off x="375610" y="1573560"/>
              <a:ext cx="1351590" cy="7296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2BC1CFD9-9F43-36A3-F8AD-5DDBB17FA902}"/>
                </a:ext>
              </a:extLst>
            </p:cNvPr>
            <p:cNvPicPr>
              <a:picLocks noChangeAspect="1"/>
            </p:cNvPicPr>
            <p:nvPr userDrawn="1"/>
          </p:nvPicPr>
          <p:blipFill>
            <a:blip r:embed="rId4"/>
            <a:stretch>
              <a:fillRect/>
            </a:stretch>
          </p:blipFill>
          <p:spPr>
            <a:xfrm>
              <a:off x="484923" y="1596181"/>
              <a:ext cx="1000109" cy="642104"/>
            </a:xfrm>
            <a:prstGeom prst="rect">
              <a:avLst/>
            </a:prstGeom>
          </p:spPr>
        </p:pic>
      </p:grpSp>
      <p:pic>
        <p:nvPicPr>
          <p:cNvPr id="10" name="Picture 9" descr="A logo with a black background&#10;&#10;Description automatically generated">
            <a:extLst>
              <a:ext uri="{FF2B5EF4-FFF2-40B4-BE49-F238E27FC236}">
                <a16:creationId xmlns:a16="http://schemas.microsoft.com/office/drawing/2014/main" id="{AEF66178-8FAA-2C8E-8251-5EE7558C7A64}"/>
              </a:ext>
            </a:extLst>
          </p:cNvPr>
          <p:cNvPicPr>
            <a:picLocks noChangeAspect="1"/>
          </p:cNvPicPr>
          <p:nvPr userDrawn="1"/>
        </p:nvPicPr>
        <p:blipFill>
          <a:blip r:embed="rId5"/>
          <a:stretch>
            <a:fillRect/>
          </a:stretch>
        </p:blipFill>
        <p:spPr>
          <a:xfrm>
            <a:off x="1721267" y="1730269"/>
            <a:ext cx="1939312" cy="754393"/>
          </a:xfrm>
          <a:prstGeom prst="rect">
            <a:avLst/>
          </a:prstGeom>
        </p:spPr>
      </p:pic>
      <p:pic>
        <p:nvPicPr>
          <p:cNvPr id="15" name="Picture 14" descr="A red ribbon with black text&#10;&#10;Description automatically generated">
            <a:extLst>
              <a:ext uri="{FF2B5EF4-FFF2-40B4-BE49-F238E27FC236}">
                <a16:creationId xmlns:a16="http://schemas.microsoft.com/office/drawing/2014/main" id="{90FA880A-C9B2-8059-B99C-645ACA12D4E4}"/>
              </a:ext>
            </a:extLst>
          </p:cNvPr>
          <p:cNvPicPr>
            <a:picLocks noChangeAspect="1"/>
          </p:cNvPicPr>
          <p:nvPr userDrawn="1"/>
        </p:nvPicPr>
        <p:blipFill rotWithShape="1">
          <a:blip r:embed="rId6"/>
          <a:srcRect t="25163" b="25888"/>
          <a:stretch/>
        </p:blipFill>
        <p:spPr>
          <a:xfrm>
            <a:off x="1334105" y="4114742"/>
            <a:ext cx="1719357" cy="593199"/>
          </a:xfrm>
          <a:prstGeom prst="rect">
            <a:avLst/>
          </a:prstGeom>
        </p:spPr>
      </p:pic>
      <p:pic>
        <p:nvPicPr>
          <p:cNvPr id="20" name="Picture 19" descr="A purple letter w with white text&#10;&#10;Description automatically generated">
            <a:extLst>
              <a:ext uri="{FF2B5EF4-FFF2-40B4-BE49-F238E27FC236}">
                <a16:creationId xmlns:a16="http://schemas.microsoft.com/office/drawing/2014/main" id="{4F279766-ADD0-99A4-CABB-0DC55B578320}"/>
              </a:ext>
            </a:extLst>
          </p:cNvPr>
          <p:cNvPicPr>
            <a:picLocks noChangeAspect="1"/>
          </p:cNvPicPr>
          <p:nvPr userDrawn="1"/>
        </p:nvPicPr>
        <p:blipFill>
          <a:blip r:embed="rId7"/>
          <a:stretch>
            <a:fillRect/>
          </a:stretch>
        </p:blipFill>
        <p:spPr>
          <a:xfrm>
            <a:off x="3984429" y="1921713"/>
            <a:ext cx="1451170" cy="358806"/>
          </a:xfrm>
          <a:prstGeom prst="rect">
            <a:avLst/>
          </a:prstGeom>
        </p:spPr>
      </p:pic>
      <p:pic>
        <p:nvPicPr>
          <p:cNvPr id="22" name="Picture 21" descr="A logo with blue and white squares&#10;&#10;Description automatically generated">
            <a:extLst>
              <a:ext uri="{FF2B5EF4-FFF2-40B4-BE49-F238E27FC236}">
                <a16:creationId xmlns:a16="http://schemas.microsoft.com/office/drawing/2014/main" id="{F7FBE09C-6C95-932E-73C8-B3533BAA00EB}"/>
              </a:ext>
            </a:extLst>
          </p:cNvPr>
          <p:cNvPicPr>
            <a:picLocks noChangeAspect="1"/>
          </p:cNvPicPr>
          <p:nvPr userDrawn="1"/>
        </p:nvPicPr>
        <p:blipFill>
          <a:blip r:embed="rId8"/>
          <a:stretch>
            <a:fillRect/>
          </a:stretch>
        </p:blipFill>
        <p:spPr>
          <a:xfrm>
            <a:off x="5757304" y="1564328"/>
            <a:ext cx="1597666" cy="1022776"/>
          </a:xfrm>
          <a:prstGeom prst="rect">
            <a:avLst/>
          </a:prstGeom>
        </p:spPr>
      </p:pic>
      <p:pic>
        <p:nvPicPr>
          <p:cNvPr id="26" name="Picture 25" descr="A red ribbon with black text&#10;&#10;Description automatically generated">
            <a:extLst>
              <a:ext uri="{FF2B5EF4-FFF2-40B4-BE49-F238E27FC236}">
                <a16:creationId xmlns:a16="http://schemas.microsoft.com/office/drawing/2014/main" id="{C2389B4D-4048-F048-371A-12CFFAFAA3B9}"/>
              </a:ext>
            </a:extLst>
          </p:cNvPr>
          <p:cNvPicPr>
            <a:picLocks noChangeAspect="1"/>
          </p:cNvPicPr>
          <p:nvPr userDrawn="1"/>
        </p:nvPicPr>
        <p:blipFill>
          <a:blip r:embed="rId9"/>
          <a:stretch>
            <a:fillRect/>
          </a:stretch>
        </p:blipFill>
        <p:spPr>
          <a:xfrm>
            <a:off x="7532509" y="1865384"/>
            <a:ext cx="993369" cy="518830"/>
          </a:xfrm>
          <a:prstGeom prst="rect">
            <a:avLst/>
          </a:prstGeom>
        </p:spPr>
      </p:pic>
      <p:pic>
        <p:nvPicPr>
          <p:cNvPr id="29" name="Picture 28" descr="A close-up of a sign&#10;&#10;Description automatically generated">
            <a:extLst>
              <a:ext uri="{FF2B5EF4-FFF2-40B4-BE49-F238E27FC236}">
                <a16:creationId xmlns:a16="http://schemas.microsoft.com/office/drawing/2014/main" id="{100114C8-D458-8AB7-F347-104E6FE97EE3}"/>
              </a:ext>
            </a:extLst>
          </p:cNvPr>
          <p:cNvPicPr>
            <a:picLocks noChangeAspect="1"/>
          </p:cNvPicPr>
          <p:nvPr userDrawn="1"/>
        </p:nvPicPr>
        <p:blipFill>
          <a:blip r:embed="rId10"/>
          <a:stretch>
            <a:fillRect/>
          </a:stretch>
        </p:blipFill>
        <p:spPr>
          <a:xfrm>
            <a:off x="209551" y="2661951"/>
            <a:ext cx="1288592" cy="448104"/>
          </a:xfrm>
          <a:prstGeom prst="rect">
            <a:avLst/>
          </a:prstGeom>
        </p:spPr>
      </p:pic>
      <p:pic>
        <p:nvPicPr>
          <p:cNvPr id="31" name="Picture 30" descr="Blue text on a black background&#10;&#10;Description automatically generated">
            <a:extLst>
              <a:ext uri="{FF2B5EF4-FFF2-40B4-BE49-F238E27FC236}">
                <a16:creationId xmlns:a16="http://schemas.microsoft.com/office/drawing/2014/main" id="{1E64125C-943C-CD0A-274D-5540389C907C}"/>
              </a:ext>
            </a:extLst>
          </p:cNvPr>
          <p:cNvPicPr>
            <a:picLocks noChangeAspect="1"/>
          </p:cNvPicPr>
          <p:nvPr userDrawn="1"/>
        </p:nvPicPr>
        <p:blipFill>
          <a:blip r:embed="rId11"/>
          <a:stretch>
            <a:fillRect/>
          </a:stretch>
        </p:blipFill>
        <p:spPr>
          <a:xfrm>
            <a:off x="2047172" y="2668186"/>
            <a:ext cx="1367313" cy="422044"/>
          </a:xfrm>
          <a:prstGeom prst="rect">
            <a:avLst/>
          </a:prstGeom>
        </p:spPr>
      </p:pic>
      <p:pic>
        <p:nvPicPr>
          <p:cNvPr id="33" name="Picture 32" descr="A logo with blue and green text&#10;&#10;Description automatically generated">
            <a:extLst>
              <a:ext uri="{FF2B5EF4-FFF2-40B4-BE49-F238E27FC236}">
                <a16:creationId xmlns:a16="http://schemas.microsoft.com/office/drawing/2014/main" id="{5A6F322F-8085-2E83-2991-5C2F54BCF33C}"/>
              </a:ext>
            </a:extLst>
          </p:cNvPr>
          <p:cNvPicPr>
            <a:picLocks noChangeAspect="1"/>
          </p:cNvPicPr>
          <p:nvPr userDrawn="1"/>
        </p:nvPicPr>
        <p:blipFill>
          <a:blip r:embed="rId12"/>
          <a:stretch>
            <a:fillRect/>
          </a:stretch>
        </p:blipFill>
        <p:spPr>
          <a:xfrm>
            <a:off x="4019261" y="2599407"/>
            <a:ext cx="1360311" cy="527150"/>
          </a:xfrm>
          <a:prstGeom prst="rect">
            <a:avLst/>
          </a:prstGeom>
        </p:spPr>
      </p:pic>
      <p:pic>
        <p:nvPicPr>
          <p:cNvPr id="35" name="Picture 34" descr="A close-up of a logo&#10;&#10;Description automatically generated">
            <a:extLst>
              <a:ext uri="{FF2B5EF4-FFF2-40B4-BE49-F238E27FC236}">
                <a16:creationId xmlns:a16="http://schemas.microsoft.com/office/drawing/2014/main" id="{503BAEEA-C9F6-021A-892B-56157E81A0E2}"/>
              </a:ext>
            </a:extLst>
          </p:cNvPr>
          <p:cNvPicPr>
            <a:picLocks noChangeAspect="1"/>
          </p:cNvPicPr>
          <p:nvPr userDrawn="1"/>
        </p:nvPicPr>
        <p:blipFill>
          <a:blip r:embed="rId13"/>
          <a:stretch>
            <a:fillRect/>
          </a:stretch>
        </p:blipFill>
        <p:spPr>
          <a:xfrm>
            <a:off x="5928601" y="2567876"/>
            <a:ext cx="1360311" cy="664772"/>
          </a:xfrm>
          <a:prstGeom prst="rect">
            <a:avLst/>
          </a:prstGeom>
        </p:spPr>
      </p:pic>
      <p:pic>
        <p:nvPicPr>
          <p:cNvPr id="37" name="Picture 36" descr="A blue text on a black background&#10;&#10;Description automatically generated">
            <a:extLst>
              <a:ext uri="{FF2B5EF4-FFF2-40B4-BE49-F238E27FC236}">
                <a16:creationId xmlns:a16="http://schemas.microsoft.com/office/drawing/2014/main" id="{69A0CC0C-23ED-447A-1FD5-9EA20C26092F}"/>
              </a:ext>
            </a:extLst>
          </p:cNvPr>
          <p:cNvPicPr>
            <a:picLocks noChangeAspect="1"/>
          </p:cNvPicPr>
          <p:nvPr userDrawn="1"/>
        </p:nvPicPr>
        <p:blipFill>
          <a:blip r:embed="rId14"/>
          <a:stretch>
            <a:fillRect/>
          </a:stretch>
        </p:blipFill>
        <p:spPr>
          <a:xfrm>
            <a:off x="7607308" y="2689189"/>
            <a:ext cx="876390" cy="420866"/>
          </a:xfrm>
          <a:prstGeom prst="rect">
            <a:avLst/>
          </a:prstGeom>
        </p:spPr>
      </p:pic>
      <p:pic>
        <p:nvPicPr>
          <p:cNvPr id="39" name="Picture 38" descr="A blue and black logo&#10;&#10;Description automatically generated">
            <a:extLst>
              <a:ext uri="{FF2B5EF4-FFF2-40B4-BE49-F238E27FC236}">
                <a16:creationId xmlns:a16="http://schemas.microsoft.com/office/drawing/2014/main" id="{8118F093-0925-A7FB-41BB-EB9CFDA7379B}"/>
              </a:ext>
            </a:extLst>
          </p:cNvPr>
          <p:cNvPicPr>
            <a:picLocks noChangeAspect="1"/>
          </p:cNvPicPr>
          <p:nvPr userDrawn="1"/>
        </p:nvPicPr>
        <p:blipFill>
          <a:blip r:embed="rId15"/>
          <a:stretch>
            <a:fillRect/>
          </a:stretch>
        </p:blipFill>
        <p:spPr>
          <a:xfrm>
            <a:off x="-95213" y="3129413"/>
            <a:ext cx="1650963" cy="1033139"/>
          </a:xfrm>
          <a:prstGeom prst="rect">
            <a:avLst/>
          </a:prstGeom>
        </p:spPr>
      </p:pic>
      <p:pic>
        <p:nvPicPr>
          <p:cNvPr id="41" name="Picture 40" descr="A black background with green text&#10;&#10;Description automatically generated">
            <a:extLst>
              <a:ext uri="{FF2B5EF4-FFF2-40B4-BE49-F238E27FC236}">
                <a16:creationId xmlns:a16="http://schemas.microsoft.com/office/drawing/2014/main" id="{EB7B159B-FC48-3C7E-5131-042D72B6C6A6}"/>
              </a:ext>
            </a:extLst>
          </p:cNvPr>
          <p:cNvPicPr>
            <a:picLocks noChangeAspect="1"/>
          </p:cNvPicPr>
          <p:nvPr userDrawn="1"/>
        </p:nvPicPr>
        <p:blipFill>
          <a:blip r:embed="rId16"/>
          <a:stretch>
            <a:fillRect/>
          </a:stretch>
        </p:blipFill>
        <p:spPr>
          <a:xfrm>
            <a:off x="1707433" y="3300934"/>
            <a:ext cx="1966979" cy="668465"/>
          </a:xfrm>
          <a:prstGeom prst="rect">
            <a:avLst/>
          </a:prstGeom>
        </p:spPr>
      </p:pic>
      <p:pic>
        <p:nvPicPr>
          <p:cNvPr id="45" name="Picture 44" descr="A logo of a university of lagos&#10;&#10;Description automatically generated">
            <a:extLst>
              <a:ext uri="{FF2B5EF4-FFF2-40B4-BE49-F238E27FC236}">
                <a16:creationId xmlns:a16="http://schemas.microsoft.com/office/drawing/2014/main" id="{14ED56E1-1531-3F57-6CA1-A97CE3989155}"/>
              </a:ext>
            </a:extLst>
          </p:cNvPr>
          <p:cNvPicPr>
            <a:picLocks noChangeAspect="1"/>
          </p:cNvPicPr>
          <p:nvPr userDrawn="1"/>
        </p:nvPicPr>
        <p:blipFill>
          <a:blip r:embed="rId17"/>
          <a:stretch>
            <a:fillRect/>
          </a:stretch>
        </p:blipFill>
        <p:spPr>
          <a:xfrm>
            <a:off x="4033728" y="3327320"/>
            <a:ext cx="590292" cy="590292"/>
          </a:xfrm>
          <a:prstGeom prst="rect">
            <a:avLst/>
          </a:prstGeom>
        </p:spPr>
      </p:pic>
      <p:pic>
        <p:nvPicPr>
          <p:cNvPr id="48" name="Picture 47" descr="A black background with different shapes&#10;&#10;Description automatically generated with medium confidence">
            <a:extLst>
              <a:ext uri="{FF2B5EF4-FFF2-40B4-BE49-F238E27FC236}">
                <a16:creationId xmlns:a16="http://schemas.microsoft.com/office/drawing/2014/main" id="{329D376D-A7F4-9B0B-736A-2771CAE85AA1}"/>
              </a:ext>
            </a:extLst>
          </p:cNvPr>
          <p:cNvPicPr>
            <a:picLocks noChangeAspect="1"/>
          </p:cNvPicPr>
          <p:nvPr userDrawn="1"/>
        </p:nvPicPr>
        <p:blipFill>
          <a:blip r:embed="rId18"/>
          <a:stretch>
            <a:fillRect/>
          </a:stretch>
        </p:blipFill>
        <p:spPr>
          <a:xfrm>
            <a:off x="5042693" y="3434619"/>
            <a:ext cx="1135858" cy="435413"/>
          </a:xfrm>
          <a:prstGeom prst="rect">
            <a:avLst/>
          </a:prstGeom>
        </p:spPr>
      </p:pic>
      <p:pic>
        <p:nvPicPr>
          <p:cNvPr id="54" name="Picture 53" descr="A logo with text on it&#10;&#10;Description automatically generated">
            <a:extLst>
              <a:ext uri="{FF2B5EF4-FFF2-40B4-BE49-F238E27FC236}">
                <a16:creationId xmlns:a16="http://schemas.microsoft.com/office/drawing/2014/main" id="{CB03FAEE-3163-5412-008C-7A5C3A72D1CE}"/>
              </a:ext>
            </a:extLst>
          </p:cNvPr>
          <p:cNvPicPr>
            <a:picLocks noChangeAspect="1"/>
          </p:cNvPicPr>
          <p:nvPr userDrawn="1"/>
        </p:nvPicPr>
        <p:blipFill>
          <a:blip r:embed="rId19"/>
          <a:stretch>
            <a:fillRect/>
          </a:stretch>
        </p:blipFill>
        <p:spPr>
          <a:xfrm>
            <a:off x="3473153" y="4141775"/>
            <a:ext cx="1226263" cy="445577"/>
          </a:xfrm>
          <a:prstGeom prst="rect">
            <a:avLst/>
          </a:prstGeom>
        </p:spPr>
      </p:pic>
      <p:pic>
        <p:nvPicPr>
          <p:cNvPr id="58" name="Picture 57" descr="A logo with a map in the middle&#10;&#10;Description automatically generated">
            <a:extLst>
              <a:ext uri="{FF2B5EF4-FFF2-40B4-BE49-F238E27FC236}">
                <a16:creationId xmlns:a16="http://schemas.microsoft.com/office/drawing/2014/main" id="{6BEA5344-5E67-CF6A-BA43-AF4A1D4788A8}"/>
              </a:ext>
            </a:extLst>
          </p:cNvPr>
          <p:cNvPicPr>
            <a:picLocks noChangeAspect="1"/>
          </p:cNvPicPr>
          <p:nvPr userDrawn="1"/>
        </p:nvPicPr>
        <p:blipFill>
          <a:blip r:embed="rId20"/>
          <a:stretch>
            <a:fillRect/>
          </a:stretch>
        </p:blipFill>
        <p:spPr>
          <a:xfrm>
            <a:off x="32605" y="3954151"/>
            <a:ext cx="1025727" cy="819193"/>
          </a:xfrm>
          <a:prstGeom prst="rect">
            <a:avLst/>
          </a:prstGeom>
        </p:spPr>
      </p:pic>
      <p:pic>
        <p:nvPicPr>
          <p:cNvPr id="11" name="Picture 10" descr="A blue and orange circle with black circles&#10;&#10;Description automatically generated">
            <a:extLst>
              <a:ext uri="{FF2B5EF4-FFF2-40B4-BE49-F238E27FC236}">
                <a16:creationId xmlns:a16="http://schemas.microsoft.com/office/drawing/2014/main" id="{10E1F53C-383B-190C-C8A9-9BE2283D8F3F}"/>
              </a:ext>
            </a:extLst>
          </p:cNvPr>
          <p:cNvPicPr>
            <a:picLocks noChangeAspect="1"/>
          </p:cNvPicPr>
          <p:nvPr userDrawn="1"/>
        </p:nvPicPr>
        <p:blipFill>
          <a:blip r:embed="rId21"/>
          <a:stretch>
            <a:fillRect/>
          </a:stretch>
        </p:blipFill>
        <p:spPr>
          <a:xfrm>
            <a:off x="6501897" y="3327320"/>
            <a:ext cx="2050493" cy="592980"/>
          </a:xfrm>
          <a:prstGeom prst="rect">
            <a:avLst/>
          </a:prstGeom>
        </p:spPr>
      </p:pic>
      <p:pic>
        <p:nvPicPr>
          <p:cNvPr id="8" name="Picture 7" descr="A red ribbon with a globe and black text&#10;&#10;Description automatically generated">
            <a:extLst>
              <a:ext uri="{FF2B5EF4-FFF2-40B4-BE49-F238E27FC236}">
                <a16:creationId xmlns:a16="http://schemas.microsoft.com/office/drawing/2014/main" id="{EB5187B9-278F-90A4-11B1-001CA82DD487}"/>
              </a:ext>
            </a:extLst>
          </p:cNvPr>
          <p:cNvPicPr>
            <a:picLocks noChangeAspect="1"/>
          </p:cNvPicPr>
          <p:nvPr userDrawn="1"/>
        </p:nvPicPr>
        <p:blipFill>
          <a:blip r:embed="rId22"/>
          <a:stretch>
            <a:fillRect/>
          </a:stretch>
        </p:blipFill>
        <p:spPr>
          <a:xfrm>
            <a:off x="7554740" y="1757912"/>
            <a:ext cx="928958" cy="662863"/>
          </a:xfrm>
          <a:prstGeom prst="rect">
            <a:avLst/>
          </a:prstGeom>
        </p:spPr>
      </p:pic>
      <p:pic>
        <p:nvPicPr>
          <p:cNvPr id="2" name="Picture 1" descr="A green logo with black background&#10;&#10;Description automatically generated">
            <a:extLst>
              <a:ext uri="{FF2B5EF4-FFF2-40B4-BE49-F238E27FC236}">
                <a16:creationId xmlns:a16="http://schemas.microsoft.com/office/drawing/2014/main" id="{7584C3B5-F795-CE5D-61DE-D185FB691E7B}"/>
              </a:ext>
            </a:extLst>
          </p:cNvPr>
          <p:cNvPicPr>
            <a:picLocks noChangeAspect="1"/>
          </p:cNvPicPr>
          <p:nvPr userDrawn="1"/>
        </p:nvPicPr>
        <p:blipFill>
          <a:blip r:embed="rId23"/>
          <a:stretch>
            <a:fillRect/>
          </a:stretch>
        </p:blipFill>
        <p:spPr>
          <a:xfrm>
            <a:off x="5262031" y="4200362"/>
            <a:ext cx="1645284" cy="444671"/>
          </a:xfrm>
          <a:prstGeom prst="rect">
            <a:avLst/>
          </a:prstGeom>
        </p:spPr>
      </p:pic>
      <p:pic>
        <p:nvPicPr>
          <p:cNvPr id="3" name="Picture 2" descr="A purple logo on a black background&#10;&#10;Description automatically generated">
            <a:extLst>
              <a:ext uri="{FF2B5EF4-FFF2-40B4-BE49-F238E27FC236}">
                <a16:creationId xmlns:a16="http://schemas.microsoft.com/office/drawing/2014/main" id="{D2575926-7684-FADD-598E-D7094B2DAB62}"/>
              </a:ext>
            </a:extLst>
          </p:cNvPr>
          <p:cNvPicPr>
            <a:picLocks noChangeAspect="1"/>
          </p:cNvPicPr>
          <p:nvPr userDrawn="1"/>
        </p:nvPicPr>
        <p:blipFill>
          <a:blip r:embed="rId24"/>
          <a:stretch>
            <a:fillRect/>
          </a:stretch>
        </p:blipFill>
        <p:spPr>
          <a:xfrm>
            <a:off x="7412453" y="4104451"/>
            <a:ext cx="602217" cy="602217"/>
          </a:xfrm>
          <a:prstGeom prst="rect">
            <a:avLst/>
          </a:prstGeom>
        </p:spPr>
      </p:pic>
      <p:grpSp>
        <p:nvGrpSpPr>
          <p:cNvPr id="7" name="Group 6">
            <a:extLst>
              <a:ext uri="{FF2B5EF4-FFF2-40B4-BE49-F238E27FC236}">
                <a16:creationId xmlns:a16="http://schemas.microsoft.com/office/drawing/2014/main" id="{D48A3B6A-1138-F8DF-78A0-405CFA846465}"/>
              </a:ext>
            </a:extLst>
          </p:cNvPr>
          <p:cNvGrpSpPr/>
          <p:nvPr userDrawn="1"/>
        </p:nvGrpSpPr>
        <p:grpSpPr>
          <a:xfrm>
            <a:off x="146742" y="3937745"/>
            <a:ext cx="8334739" cy="971857"/>
            <a:chOff x="146742" y="3893102"/>
            <a:chExt cx="8334739" cy="971857"/>
          </a:xfrm>
        </p:grpSpPr>
        <p:sp>
          <p:nvSpPr>
            <p:cNvPr id="9" name="Rectangle 8">
              <a:extLst>
                <a:ext uri="{FF2B5EF4-FFF2-40B4-BE49-F238E27FC236}">
                  <a16:creationId xmlns:a16="http://schemas.microsoft.com/office/drawing/2014/main" id="{7BDF5786-28E0-205D-90EE-AC70B7EF03E2}"/>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logo with black background&#10;&#10;Description automatically generated">
              <a:extLst>
                <a:ext uri="{FF2B5EF4-FFF2-40B4-BE49-F238E27FC236}">
                  <a16:creationId xmlns:a16="http://schemas.microsoft.com/office/drawing/2014/main" id="{0C529CCA-B082-34C3-C9BC-2C9E3920216B}"/>
                </a:ext>
              </a:extLst>
            </p:cNvPr>
            <p:cNvPicPr>
              <a:picLocks noChangeAspect="1"/>
            </p:cNvPicPr>
            <p:nvPr userDrawn="1"/>
          </p:nvPicPr>
          <p:blipFill>
            <a:blip r:embed="rId23"/>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54724A0B-C358-9B4F-095E-561E52876AD3}"/>
                </a:ext>
              </a:extLst>
            </p:cNvPr>
            <p:cNvPicPr>
              <a:picLocks noChangeAspect="1"/>
            </p:cNvPicPr>
            <p:nvPr userDrawn="1"/>
          </p:nvPicPr>
          <p:blipFill>
            <a:blip r:embed="rId25"/>
            <a:stretch>
              <a:fillRect/>
            </a:stretch>
          </p:blipFill>
          <p:spPr>
            <a:xfrm>
              <a:off x="7600647" y="4137000"/>
              <a:ext cx="615887" cy="582007"/>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E078A659-EB91-78AA-4A76-82287CDE8A2E}"/>
                </a:ext>
              </a:extLst>
            </p:cNvPr>
            <p:cNvPicPr>
              <a:picLocks noChangeAspect="1"/>
            </p:cNvPicPr>
            <p:nvPr userDrawn="1"/>
          </p:nvPicPr>
          <p:blipFill>
            <a:blip r:embed="rId19"/>
            <a:stretch>
              <a:fillRect/>
            </a:stretch>
          </p:blipFill>
          <p:spPr>
            <a:xfrm>
              <a:off x="3481498" y="4142689"/>
              <a:ext cx="1541588" cy="560154"/>
            </a:xfrm>
            <a:prstGeom prst="rect">
              <a:avLst/>
            </a:prstGeom>
          </p:spPr>
        </p:pic>
        <p:pic>
          <p:nvPicPr>
            <p:cNvPr id="17" name="Picture 16" descr="A logo for a university&#10;&#10;Description automatically generated">
              <a:extLst>
                <a:ext uri="{FF2B5EF4-FFF2-40B4-BE49-F238E27FC236}">
                  <a16:creationId xmlns:a16="http://schemas.microsoft.com/office/drawing/2014/main" id="{E5E1C3DB-FC01-E022-57AD-0BA8EBD28C5B}"/>
                </a:ext>
              </a:extLst>
            </p:cNvPr>
            <p:cNvPicPr>
              <a:picLocks noChangeAspect="1"/>
            </p:cNvPicPr>
            <p:nvPr userDrawn="1"/>
          </p:nvPicPr>
          <p:blipFill rotWithShape="1">
            <a:blip r:embed="rId26"/>
            <a:srcRect t="19271" b="16534"/>
            <a:stretch/>
          </p:blipFill>
          <p:spPr>
            <a:xfrm>
              <a:off x="146742" y="4042949"/>
              <a:ext cx="840222" cy="762958"/>
            </a:xfrm>
            <a:prstGeom prst="rect">
              <a:avLst/>
            </a:prstGeom>
          </p:spPr>
        </p:pic>
        <p:pic>
          <p:nvPicPr>
            <p:cNvPr id="21" name="Picture 20" descr="A red ribbon with black text&#10;&#10;Description automatically generated">
              <a:extLst>
                <a:ext uri="{FF2B5EF4-FFF2-40B4-BE49-F238E27FC236}">
                  <a16:creationId xmlns:a16="http://schemas.microsoft.com/office/drawing/2014/main" id="{37791A1F-FA88-8C2D-24A6-E6B3CA7BAE77}"/>
                </a:ext>
              </a:extLst>
            </p:cNvPr>
            <p:cNvPicPr>
              <a:picLocks noChangeAspect="1"/>
            </p:cNvPicPr>
            <p:nvPr userDrawn="1"/>
          </p:nvPicPr>
          <p:blipFill rotWithShape="1">
            <a:blip r:embed="rId6"/>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22807425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9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7357</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Fira Sans Light</vt:lpstr>
      <vt:lpstr>Fira Sans SemiBold</vt:lpstr>
      <vt:lpstr>Arial</vt:lpstr>
      <vt:lpstr>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414</cp:revision>
  <dcterms:modified xsi:type="dcterms:W3CDTF">2024-03-28T21:35:09Z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2023-06-07T22:51:45Z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f8e7409d-14d8-48a4-93fc-2a1be365983b</vt:lpwstr>
  </property>
  <property fmtid="{D5CDD505-2E9C-101B-9397-08002B2CF9AE}" pid="8" name="MSIP_Label_5e4b1be8-281e-475d-98b0-21c3457e5a46_ContentBits">
    <vt:lpwstr>0</vt:lpwstr>
  </property>
</Properties>
</file>