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82"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pic>
        <p:nvPicPr>
          <p:cNvPr id="4" name="Picture 3" descr="A logo of the united states department of emergency&#10;&#10;Description automatically generated">
            <a:extLst>
              <a:ext uri="{FF2B5EF4-FFF2-40B4-BE49-F238E27FC236}">
                <a16:creationId xmlns:a16="http://schemas.microsoft.com/office/drawing/2014/main" id="{F85F5333-0777-403E-4C4F-279C1E95FA04}"/>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5" name="Picture 4">
            <a:extLst>
              <a:ext uri="{FF2B5EF4-FFF2-40B4-BE49-F238E27FC236}">
                <a16:creationId xmlns:a16="http://schemas.microsoft.com/office/drawing/2014/main" id="{1D237722-4751-6479-D6EE-39B852F7B198}"/>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2" name="Group 1">
            <a:extLst>
              <a:ext uri="{FF2B5EF4-FFF2-40B4-BE49-F238E27FC236}">
                <a16:creationId xmlns:a16="http://schemas.microsoft.com/office/drawing/2014/main" id="{CA1414A4-9292-7A2B-ED8B-C0A7AC443FCC}"/>
              </a:ext>
            </a:extLst>
          </p:cNvPr>
          <p:cNvGrpSpPr/>
          <p:nvPr userDrawn="1"/>
        </p:nvGrpSpPr>
        <p:grpSpPr>
          <a:xfrm>
            <a:off x="6474542" y="3286995"/>
            <a:ext cx="2051336" cy="593215"/>
            <a:chOff x="6474542" y="3286995"/>
            <a:chExt cx="2051336" cy="593215"/>
          </a:xfrm>
        </p:grpSpPr>
        <p:sp>
          <p:nvSpPr>
            <p:cNvPr id="8" name="Rectangle 7">
              <a:extLst>
                <a:ext uri="{FF2B5EF4-FFF2-40B4-BE49-F238E27FC236}">
                  <a16:creationId xmlns:a16="http://schemas.microsoft.com/office/drawing/2014/main" id="{BEFBB72B-B047-2B29-DC57-D93D796470E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black text and orange circle&#10;&#10;Description automatically generated">
              <a:extLst>
                <a:ext uri="{FF2B5EF4-FFF2-40B4-BE49-F238E27FC236}">
                  <a16:creationId xmlns:a16="http://schemas.microsoft.com/office/drawing/2014/main" id="{50EC72AF-6C36-EFC4-9352-B92EB277B769}"/>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7" name="Picture 6" descr="A blue and white logo with a snake and a pillar&#10;&#10;Description automatically generated">
              <a:extLst>
                <a:ext uri="{FF2B5EF4-FFF2-40B4-BE49-F238E27FC236}">
                  <a16:creationId xmlns:a16="http://schemas.microsoft.com/office/drawing/2014/main" id="{2D2F5BF3-5C36-6E10-9287-6ED8F726C666}"/>
                </a:ext>
              </a:extLst>
            </p:cNvPr>
            <p:cNvPicPr>
              <a:picLocks noChangeAspect="1"/>
            </p:cNvPicPr>
            <p:nvPr userDrawn="1"/>
          </p:nvPicPr>
          <p:blipFill>
            <a:blip r:embed="rId7"/>
            <a:stretch>
              <a:fillRect/>
            </a:stretch>
          </p:blipFill>
          <p:spPr>
            <a:xfrm>
              <a:off x="7777412" y="3286995"/>
              <a:ext cx="553101" cy="553101"/>
            </a:xfrm>
            <a:prstGeom prst="rect">
              <a:avLst/>
            </a:prstGeom>
          </p:spPr>
        </p:pic>
      </p:grpSp>
      <p:pic>
        <p:nvPicPr>
          <p:cNvPr id="9" name="Picture 8" descr="A red ribbon with a globe and black text&#10;&#10;Description automatically generated">
            <a:extLst>
              <a:ext uri="{FF2B5EF4-FFF2-40B4-BE49-F238E27FC236}">
                <a16:creationId xmlns:a16="http://schemas.microsoft.com/office/drawing/2014/main" id="{0E68BC00-26CF-FFF3-7061-5E9C78728936}"/>
              </a:ext>
            </a:extLst>
          </p:cNvPr>
          <p:cNvPicPr>
            <a:picLocks noChangeAspect="1"/>
          </p:cNvPicPr>
          <p:nvPr userDrawn="1"/>
        </p:nvPicPr>
        <p:blipFill>
          <a:blip r:embed="rId8"/>
          <a:stretch>
            <a:fillRect/>
          </a:stretch>
        </p:blipFill>
        <p:spPr>
          <a:xfrm>
            <a:off x="7571855" y="1707466"/>
            <a:ext cx="909626" cy="649068"/>
          </a:xfrm>
          <a:prstGeom prst="rect">
            <a:avLst/>
          </a:prstGeom>
        </p:spPr>
      </p:pic>
      <p:grpSp>
        <p:nvGrpSpPr>
          <p:cNvPr id="33" name="Group 32">
            <a:extLst>
              <a:ext uri="{FF2B5EF4-FFF2-40B4-BE49-F238E27FC236}">
                <a16:creationId xmlns:a16="http://schemas.microsoft.com/office/drawing/2014/main" id="{4B13BD30-EF05-41A2-DEE9-81B97FF6FE3C}"/>
              </a:ext>
            </a:extLst>
          </p:cNvPr>
          <p:cNvGrpSpPr/>
          <p:nvPr userDrawn="1"/>
        </p:nvGrpSpPr>
        <p:grpSpPr>
          <a:xfrm>
            <a:off x="146742" y="3893102"/>
            <a:ext cx="8334739" cy="971857"/>
            <a:chOff x="146742" y="3893102"/>
            <a:chExt cx="8334739" cy="971857"/>
          </a:xfrm>
        </p:grpSpPr>
        <p:sp>
          <p:nvSpPr>
            <p:cNvPr id="22" name="Rectangle 21">
              <a:extLst>
                <a:ext uri="{FF2B5EF4-FFF2-40B4-BE49-F238E27FC236}">
                  <a16:creationId xmlns:a16="http://schemas.microsoft.com/office/drawing/2014/main" id="{DD24E633-8A2B-BF32-105F-60B7ADE9A94E}"/>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524FF216-04F2-160A-B213-8BC75BE4B1CE}"/>
                </a:ext>
              </a:extLst>
            </p:cNvPr>
            <p:cNvPicPr>
              <a:picLocks noChangeAspect="1"/>
            </p:cNvPicPr>
            <p:nvPr userDrawn="1"/>
          </p:nvPicPr>
          <p:blipFill>
            <a:blip r:embed="rId9"/>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64907C0F-8777-F85C-DB3D-ED289E3DB431}"/>
                </a:ext>
              </a:extLst>
            </p:cNvPr>
            <p:cNvPicPr>
              <a:picLocks noChangeAspect="1"/>
            </p:cNvPicPr>
            <p:nvPr userDrawn="1"/>
          </p:nvPicPr>
          <p:blipFill>
            <a:blip r:embed="rId10"/>
            <a:stretch>
              <a:fillRect/>
            </a:stretch>
          </p:blipFill>
          <p:spPr>
            <a:xfrm>
              <a:off x="7600647" y="4137000"/>
              <a:ext cx="615887" cy="582007"/>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4354D555-1426-1F89-3CA0-38B62CF5F8E2}"/>
                </a:ext>
              </a:extLst>
            </p:cNvPr>
            <p:cNvPicPr>
              <a:picLocks noChangeAspect="1"/>
            </p:cNvPicPr>
            <p:nvPr userDrawn="1"/>
          </p:nvPicPr>
          <p:blipFill>
            <a:blip r:embed="rId11"/>
            <a:stretch>
              <a:fillRect/>
            </a:stretch>
          </p:blipFill>
          <p:spPr>
            <a:xfrm>
              <a:off x="3481498" y="4142689"/>
              <a:ext cx="1541588" cy="560154"/>
            </a:xfrm>
            <a:prstGeom prst="rect">
              <a:avLst/>
            </a:prstGeom>
          </p:spPr>
        </p:pic>
        <p:pic>
          <p:nvPicPr>
            <p:cNvPr id="27" name="Picture 26" descr="A logo for a university&#10;&#10;Description automatically generated">
              <a:extLst>
                <a:ext uri="{FF2B5EF4-FFF2-40B4-BE49-F238E27FC236}">
                  <a16:creationId xmlns:a16="http://schemas.microsoft.com/office/drawing/2014/main" id="{898C7203-2C37-3B40-6F2B-2B50B820021E}"/>
                </a:ext>
              </a:extLst>
            </p:cNvPr>
            <p:cNvPicPr>
              <a:picLocks noChangeAspect="1"/>
            </p:cNvPicPr>
            <p:nvPr userDrawn="1"/>
          </p:nvPicPr>
          <p:blipFill rotWithShape="1">
            <a:blip r:embed="rId12"/>
            <a:srcRect t="19271" b="16534"/>
            <a:stretch/>
          </p:blipFill>
          <p:spPr>
            <a:xfrm>
              <a:off x="146742" y="4042949"/>
              <a:ext cx="840222" cy="762958"/>
            </a:xfrm>
            <a:prstGeom prst="rect">
              <a:avLst/>
            </a:prstGeom>
          </p:spPr>
        </p:pic>
        <p:pic>
          <p:nvPicPr>
            <p:cNvPr id="30" name="Picture 29" descr="A red ribbon with black text&#10;&#10;Description automatically generated">
              <a:extLst>
                <a:ext uri="{FF2B5EF4-FFF2-40B4-BE49-F238E27FC236}">
                  <a16:creationId xmlns:a16="http://schemas.microsoft.com/office/drawing/2014/main" id="{E05E0403-CBA2-508C-F334-86419CCF5064}"/>
                </a:ext>
              </a:extLst>
            </p:cNvPr>
            <p:cNvPicPr>
              <a:picLocks noChangeAspect="1"/>
            </p:cNvPicPr>
            <p:nvPr userDrawn="1"/>
          </p:nvPicPr>
          <p:blipFill rotWithShape="1">
            <a:blip r:embed="rId13"/>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17759673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Fira Sans SemiBold"/>
                <a:sym typeface="Fira Sans SemiBol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dirty="0">
              <a:ln>
                <a:noFill/>
              </a:ln>
              <a:solidFill>
                <a:srgbClr val="FFFFFF"/>
              </a:solidFill>
              <a:effectLst/>
              <a:uLnTx/>
              <a:uFillTx/>
              <a:latin typeface="Fira Sans SemiBold"/>
              <a:sym typeface="Fira Sans SemiBold"/>
            </a:endParaRPr>
          </a:p>
        </p:txBody>
      </p:sp>
    </p:spTree>
    <p:extLst>
      <p:ext uri="{BB962C8B-B14F-4D97-AF65-F5344CB8AC3E}">
        <p14:creationId xmlns:p14="http://schemas.microsoft.com/office/powerpoint/2010/main" val="3890389692"/>
      </p:ext>
    </p:extLst>
  </p:cSld>
  <p:clrMap bg1="lt1" tx1="dk1" bg2="dk2" tx2="lt2" accent1="accent1" accent2="accent2" accent3="accent3" accent4="accent4" accent5="accent5" accent6="accent6" hlink="hlink" folHlink="folHlink"/>
  <p:sldLayoutIdLst>
    <p:sldLayoutId id="214748378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1_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7482</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Fira Sans Light</vt:lpstr>
      <vt:lpstr>Fira Sans SemiBold</vt:lpstr>
      <vt:lpstr>Arial</vt:lpstr>
      <vt:lpstr>1_Alonso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413</cp:revision>
  <dcterms:modified xsi:type="dcterms:W3CDTF">2024-03-28T21:32:10Z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2023-06-07T22:45:03Z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2240f3cb-a0da-4a98-b7d0-c91224649e5d</vt:lpwstr>
  </property>
  <property fmtid="{D5CDD505-2E9C-101B-9397-08002B2CF9AE}" pid="8" name="MSIP_Label_5e4b1be8-281e-475d-98b0-21c3457e5a46_ContentBits">
    <vt:lpwstr>0</vt:lpwstr>
  </property>
</Properties>
</file>