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137" d="100"/>
          <a:sy n="137" d="100"/>
        </p:scale>
        <p:origin x="870"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image" Target="../media/image17.jp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16.png"/><Relationship Id="rId23" Type="http://schemas.openxmlformats.org/officeDocument/2006/relationships/image" Target="../media/image23.png"/><Relationship Id="rId28" Type="http://schemas.openxmlformats.org/officeDocument/2006/relationships/image" Target="../media/image28.jp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3.png"/><Relationship Id="rId27"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36264"/>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3" y="30338"/>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sp>
        <p:nvSpPr>
          <p:cNvPr id="6" name="Rectangle 5">
            <a:extLst>
              <a:ext uri="{FF2B5EF4-FFF2-40B4-BE49-F238E27FC236}">
                <a16:creationId xmlns:a16="http://schemas.microsoft.com/office/drawing/2014/main" id="{BF3BF464-0E30-1C2E-B066-9E4A46A7A700}"/>
              </a:ext>
            </a:extLst>
          </p:cNvPr>
          <p:cNvSpPr/>
          <p:nvPr userDrawn="1"/>
        </p:nvSpPr>
        <p:spPr>
          <a:xfrm>
            <a:off x="259428" y="1626326"/>
            <a:ext cx="1314646" cy="9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7CC2F8-1323-4D6E-6238-ECC4B23E9864}"/>
              </a:ext>
            </a:extLst>
          </p:cNvPr>
          <p:cNvSpPr/>
          <p:nvPr userDrawn="1"/>
        </p:nvSpPr>
        <p:spPr>
          <a:xfrm>
            <a:off x="162803" y="1665756"/>
            <a:ext cx="1402782" cy="89067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4E3A709A-3C9A-3390-CE83-906427801CD3}"/>
              </a:ext>
            </a:extLst>
          </p:cNvPr>
          <p:cNvGrpSpPr/>
          <p:nvPr userDrawn="1"/>
        </p:nvGrpSpPr>
        <p:grpSpPr>
          <a:xfrm>
            <a:off x="-63463" y="1653228"/>
            <a:ext cx="8621091" cy="3209016"/>
            <a:chOff x="-63463" y="1653228"/>
            <a:chExt cx="8621091" cy="3209016"/>
          </a:xfrm>
        </p:grpSpPr>
        <p:grpSp>
          <p:nvGrpSpPr>
            <p:cNvPr id="2" name="Group 1">
              <a:extLst>
                <a:ext uri="{FF2B5EF4-FFF2-40B4-BE49-F238E27FC236}">
                  <a16:creationId xmlns:a16="http://schemas.microsoft.com/office/drawing/2014/main" id="{AA570E54-2089-509A-FC55-87F388886558}"/>
                </a:ext>
              </a:extLst>
            </p:cNvPr>
            <p:cNvGrpSpPr/>
            <p:nvPr userDrawn="1"/>
          </p:nvGrpSpPr>
          <p:grpSpPr>
            <a:xfrm>
              <a:off x="-63463" y="1653228"/>
              <a:ext cx="8621091" cy="3209016"/>
              <a:chOff x="-95213" y="1564328"/>
              <a:chExt cx="8621091" cy="3209016"/>
            </a:xfrm>
          </p:grpSpPr>
          <p:pic>
            <p:nvPicPr>
              <p:cNvPr id="7" name="Picture 6" descr="A logo with blue and white squares&#10;&#10;Description automatically generated">
                <a:extLst>
                  <a:ext uri="{FF2B5EF4-FFF2-40B4-BE49-F238E27FC236}">
                    <a16:creationId xmlns:a16="http://schemas.microsoft.com/office/drawing/2014/main" id="{D97C5A70-5A71-1667-BCFB-C9BE8EF88756}"/>
                  </a:ext>
                </a:extLst>
              </p:cNvPr>
              <p:cNvPicPr>
                <a:picLocks noChangeAspect="1"/>
              </p:cNvPicPr>
              <p:nvPr userDrawn="1"/>
            </p:nvPicPr>
            <p:blipFill>
              <a:blip r:embed="rId4"/>
              <a:stretch>
                <a:fillRect/>
              </a:stretch>
            </p:blipFill>
            <p:spPr>
              <a:xfrm>
                <a:off x="5757304" y="1564328"/>
                <a:ext cx="1597666" cy="1022776"/>
              </a:xfrm>
              <a:prstGeom prst="rect">
                <a:avLst/>
              </a:prstGeom>
            </p:spPr>
          </p:pic>
          <p:grpSp>
            <p:nvGrpSpPr>
              <p:cNvPr id="13" name="Group 12">
                <a:extLst>
                  <a:ext uri="{FF2B5EF4-FFF2-40B4-BE49-F238E27FC236}">
                    <a16:creationId xmlns:a16="http://schemas.microsoft.com/office/drawing/2014/main" id="{5C53046B-C861-84AE-B3C0-D6A59E0A24EE}"/>
                  </a:ext>
                </a:extLst>
              </p:cNvPr>
              <p:cNvGrpSpPr/>
              <p:nvPr userDrawn="1"/>
            </p:nvGrpSpPr>
            <p:grpSpPr>
              <a:xfrm>
                <a:off x="-95213" y="1730269"/>
                <a:ext cx="8621091" cy="3043075"/>
                <a:chOff x="-95213" y="1730269"/>
                <a:chExt cx="8621091" cy="3043075"/>
              </a:xfrm>
            </p:grpSpPr>
            <p:pic>
              <p:nvPicPr>
                <p:cNvPr id="15" name="Picture 14" descr="A logo with a black background&#10;&#10;Description automatically generated">
                  <a:extLst>
                    <a:ext uri="{FF2B5EF4-FFF2-40B4-BE49-F238E27FC236}">
                      <a16:creationId xmlns:a16="http://schemas.microsoft.com/office/drawing/2014/main" id="{0E7ECE1F-A3F3-439B-4197-5F0FBCC2B5EA}"/>
                    </a:ext>
                  </a:extLst>
                </p:cNvPr>
                <p:cNvPicPr>
                  <a:picLocks noChangeAspect="1"/>
                </p:cNvPicPr>
                <p:nvPr userDrawn="1"/>
              </p:nvPicPr>
              <p:blipFill>
                <a:blip r:embed="rId5"/>
                <a:stretch>
                  <a:fillRect/>
                </a:stretch>
              </p:blipFill>
              <p:spPr>
                <a:xfrm>
                  <a:off x="1721267" y="1730269"/>
                  <a:ext cx="1939312" cy="754393"/>
                </a:xfrm>
                <a:prstGeom prst="rect">
                  <a:avLst/>
                </a:prstGeom>
              </p:spPr>
            </p:pic>
            <p:pic>
              <p:nvPicPr>
                <p:cNvPr id="17" name="Picture 16" descr="A red ribbon with black text&#10;&#10;Description automatically generated">
                  <a:extLst>
                    <a:ext uri="{FF2B5EF4-FFF2-40B4-BE49-F238E27FC236}">
                      <a16:creationId xmlns:a16="http://schemas.microsoft.com/office/drawing/2014/main" id="{F72BD772-2389-2979-EC6B-9B96EF07DA0B}"/>
                    </a:ext>
                  </a:extLst>
                </p:cNvPr>
                <p:cNvPicPr>
                  <a:picLocks noChangeAspect="1"/>
                </p:cNvPicPr>
                <p:nvPr userDrawn="1"/>
              </p:nvPicPr>
              <p:blipFill rotWithShape="1">
                <a:blip r:embed="rId6"/>
                <a:srcRect t="25163" b="25888"/>
                <a:stretch/>
              </p:blipFill>
              <p:spPr>
                <a:xfrm>
                  <a:off x="1334105" y="4114742"/>
                  <a:ext cx="1719357" cy="593199"/>
                </a:xfrm>
                <a:prstGeom prst="rect">
                  <a:avLst/>
                </a:prstGeom>
              </p:spPr>
            </p:pic>
            <p:pic>
              <p:nvPicPr>
                <p:cNvPr id="20" name="Picture 19" descr="A purple letter w with white text&#10;&#10;Description automatically generated">
                  <a:extLst>
                    <a:ext uri="{FF2B5EF4-FFF2-40B4-BE49-F238E27FC236}">
                      <a16:creationId xmlns:a16="http://schemas.microsoft.com/office/drawing/2014/main" id="{9A637FAE-91C4-2F73-BDE3-DF3CD2BB03E6}"/>
                    </a:ext>
                  </a:extLst>
                </p:cNvPr>
                <p:cNvPicPr>
                  <a:picLocks noChangeAspect="1"/>
                </p:cNvPicPr>
                <p:nvPr userDrawn="1"/>
              </p:nvPicPr>
              <p:blipFill>
                <a:blip r:embed="rId7"/>
                <a:stretch>
                  <a:fillRect/>
                </a:stretch>
              </p:blipFill>
              <p:spPr>
                <a:xfrm>
                  <a:off x="3984429" y="1921713"/>
                  <a:ext cx="1451170" cy="358806"/>
                </a:xfrm>
                <a:prstGeom prst="rect">
                  <a:avLst/>
                </a:prstGeom>
              </p:spPr>
            </p:pic>
            <p:pic>
              <p:nvPicPr>
                <p:cNvPr id="21" name="Picture 20" descr="A red ribbon with black text&#10;&#10;Description automatically generated">
                  <a:extLst>
                    <a:ext uri="{FF2B5EF4-FFF2-40B4-BE49-F238E27FC236}">
                      <a16:creationId xmlns:a16="http://schemas.microsoft.com/office/drawing/2014/main" id="{5C6F0841-86D9-7562-6C46-71388848DFD1}"/>
                    </a:ext>
                  </a:extLst>
                </p:cNvPr>
                <p:cNvPicPr>
                  <a:picLocks noChangeAspect="1"/>
                </p:cNvPicPr>
                <p:nvPr userDrawn="1"/>
              </p:nvPicPr>
              <p:blipFill>
                <a:blip r:embed="rId8"/>
                <a:stretch>
                  <a:fillRect/>
                </a:stretch>
              </p:blipFill>
              <p:spPr>
                <a:xfrm>
                  <a:off x="7532509" y="1865384"/>
                  <a:ext cx="993369" cy="518830"/>
                </a:xfrm>
                <a:prstGeom prst="rect">
                  <a:avLst/>
                </a:prstGeom>
              </p:spPr>
            </p:pic>
            <p:pic>
              <p:nvPicPr>
                <p:cNvPr id="22" name="Picture 21" descr="A close-up of a sign&#10;&#10;Description automatically generated">
                  <a:extLst>
                    <a:ext uri="{FF2B5EF4-FFF2-40B4-BE49-F238E27FC236}">
                      <a16:creationId xmlns:a16="http://schemas.microsoft.com/office/drawing/2014/main" id="{5B36671C-DAC8-7345-A80D-69B4E8111138}"/>
                    </a:ext>
                  </a:extLst>
                </p:cNvPr>
                <p:cNvPicPr>
                  <a:picLocks noChangeAspect="1"/>
                </p:cNvPicPr>
                <p:nvPr userDrawn="1"/>
              </p:nvPicPr>
              <p:blipFill>
                <a:blip r:embed="rId9"/>
                <a:stretch>
                  <a:fillRect/>
                </a:stretch>
              </p:blipFill>
              <p:spPr>
                <a:xfrm>
                  <a:off x="209551" y="2661951"/>
                  <a:ext cx="1288592" cy="448104"/>
                </a:xfrm>
                <a:prstGeom prst="rect">
                  <a:avLst/>
                </a:prstGeom>
              </p:spPr>
            </p:pic>
            <p:pic>
              <p:nvPicPr>
                <p:cNvPr id="23" name="Picture 22" descr="Blue text on a black background&#10;&#10;Description automatically generated">
                  <a:extLst>
                    <a:ext uri="{FF2B5EF4-FFF2-40B4-BE49-F238E27FC236}">
                      <a16:creationId xmlns:a16="http://schemas.microsoft.com/office/drawing/2014/main" id="{675D3F6A-6F3C-F4E1-5418-51C31FFC61D5}"/>
                    </a:ext>
                  </a:extLst>
                </p:cNvPr>
                <p:cNvPicPr>
                  <a:picLocks noChangeAspect="1"/>
                </p:cNvPicPr>
                <p:nvPr userDrawn="1"/>
              </p:nvPicPr>
              <p:blipFill>
                <a:blip r:embed="rId10"/>
                <a:stretch>
                  <a:fillRect/>
                </a:stretch>
              </p:blipFill>
              <p:spPr>
                <a:xfrm>
                  <a:off x="2047172" y="2668186"/>
                  <a:ext cx="1367313" cy="422044"/>
                </a:xfrm>
                <a:prstGeom prst="rect">
                  <a:avLst/>
                </a:prstGeom>
              </p:spPr>
            </p:pic>
            <p:pic>
              <p:nvPicPr>
                <p:cNvPr id="24" name="Picture 23" descr="A logo with blue and green text&#10;&#10;Description automatically generated">
                  <a:extLst>
                    <a:ext uri="{FF2B5EF4-FFF2-40B4-BE49-F238E27FC236}">
                      <a16:creationId xmlns:a16="http://schemas.microsoft.com/office/drawing/2014/main" id="{D2A4D086-06E3-9288-012E-DDCDD0610CA7}"/>
                    </a:ext>
                  </a:extLst>
                </p:cNvPr>
                <p:cNvPicPr>
                  <a:picLocks noChangeAspect="1"/>
                </p:cNvPicPr>
                <p:nvPr userDrawn="1"/>
              </p:nvPicPr>
              <p:blipFill>
                <a:blip r:embed="rId11"/>
                <a:stretch>
                  <a:fillRect/>
                </a:stretch>
              </p:blipFill>
              <p:spPr>
                <a:xfrm>
                  <a:off x="4019261" y="2599407"/>
                  <a:ext cx="1360311" cy="527150"/>
                </a:xfrm>
                <a:prstGeom prst="rect">
                  <a:avLst/>
                </a:prstGeom>
              </p:spPr>
            </p:pic>
            <p:pic>
              <p:nvPicPr>
                <p:cNvPr id="25" name="Picture 24" descr="A close-up of a logo&#10;&#10;Description automatically generated">
                  <a:extLst>
                    <a:ext uri="{FF2B5EF4-FFF2-40B4-BE49-F238E27FC236}">
                      <a16:creationId xmlns:a16="http://schemas.microsoft.com/office/drawing/2014/main" id="{5308FB50-CCCD-5761-8917-C9FA68A2DAD9}"/>
                    </a:ext>
                  </a:extLst>
                </p:cNvPr>
                <p:cNvPicPr>
                  <a:picLocks noChangeAspect="1"/>
                </p:cNvPicPr>
                <p:nvPr userDrawn="1"/>
              </p:nvPicPr>
              <p:blipFill>
                <a:blip r:embed="rId12"/>
                <a:stretch>
                  <a:fillRect/>
                </a:stretch>
              </p:blipFill>
              <p:spPr>
                <a:xfrm>
                  <a:off x="5928601" y="2567876"/>
                  <a:ext cx="1360311" cy="664772"/>
                </a:xfrm>
                <a:prstGeom prst="rect">
                  <a:avLst/>
                </a:prstGeom>
              </p:spPr>
            </p:pic>
            <p:pic>
              <p:nvPicPr>
                <p:cNvPr id="26" name="Picture 25" descr="A blue text on a black background&#10;&#10;Description automatically generated">
                  <a:extLst>
                    <a:ext uri="{FF2B5EF4-FFF2-40B4-BE49-F238E27FC236}">
                      <a16:creationId xmlns:a16="http://schemas.microsoft.com/office/drawing/2014/main" id="{FEE7E59B-870B-3ADF-FF09-D794DC5987F1}"/>
                    </a:ext>
                  </a:extLst>
                </p:cNvPr>
                <p:cNvPicPr>
                  <a:picLocks noChangeAspect="1"/>
                </p:cNvPicPr>
                <p:nvPr userDrawn="1"/>
              </p:nvPicPr>
              <p:blipFill>
                <a:blip r:embed="rId13"/>
                <a:stretch>
                  <a:fillRect/>
                </a:stretch>
              </p:blipFill>
              <p:spPr>
                <a:xfrm>
                  <a:off x="7607308" y="2689189"/>
                  <a:ext cx="876390" cy="420866"/>
                </a:xfrm>
                <a:prstGeom prst="rect">
                  <a:avLst/>
                </a:prstGeom>
              </p:spPr>
            </p:pic>
            <p:pic>
              <p:nvPicPr>
                <p:cNvPr id="27" name="Picture 26" descr="A blue and black logo&#10;&#10;Description automatically generated">
                  <a:extLst>
                    <a:ext uri="{FF2B5EF4-FFF2-40B4-BE49-F238E27FC236}">
                      <a16:creationId xmlns:a16="http://schemas.microsoft.com/office/drawing/2014/main" id="{17362477-3CF6-3EDC-D6DA-EF1F73FC1040}"/>
                    </a:ext>
                  </a:extLst>
                </p:cNvPr>
                <p:cNvPicPr>
                  <a:picLocks noChangeAspect="1"/>
                </p:cNvPicPr>
                <p:nvPr userDrawn="1"/>
              </p:nvPicPr>
              <p:blipFill>
                <a:blip r:embed="rId14"/>
                <a:stretch>
                  <a:fillRect/>
                </a:stretch>
              </p:blipFill>
              <p:spPr>
                <a:xfrm>
                  <a:off x="-95213" y="3129413"/>
                  <a:ext cx="1650963" cy="1033139"/>
                </a:xfrm>
                <a:prstGeom prst="rect">
                  <a:avLst/>
                </a:prstGeom>
              </p:spPr>
            </p:pic>
            <p:pic>
              <p:nvPicPr>
                <p:cNvPr id="29" name="Picture 28" descr="A black background with green text&#10;&#10;Description automatically generated">
                  <a:extLst>
                    <a:ext uri="{FF2B5EF4-FFF2-40B4-BE49-F238E27FC236}">
                      <a16:creationId xmlns:a16="http://schemas.microsoft.com/office/drawing/2014/main" id="{9AC2277B-8D0B-6DDF-022D-C06BE2EA1D79}"/>
                    </a:ext>
                  </a:extLst>
                </p:cNvPr>
                <p:cNvPicPr>
                  <a:picLocks noChangeAspect="1"/>
                </p:cNvPicPr>
                <p:nvPr userDrawn="1"/>
              </p:nvPicPr>
              <p:blipFill>
                <a:blip r:embed="rId15"/>
                <a:stretch>
                  <a:fillRect/>
                </a:stretch>
              </p:blipFill>
              <p:spPr>
                <a:xfrm>
                  <a:off x="1707433" y="3300934"/>
                  <a:ext cx="1966979" cy="668465"/>
                </a:xfrm>
                <a:prstGeom prst="rect">
                  <a:avLst/>
                </a:prstGeom>
              </p:spPr>
            </p:pic>
            <p:pic>
              <p:nvPicPr>
                <p:cNvPr id="30" name="Picture 29" descr="A blue and white logo with a snake and a pillar&#10;&#10;Description automatically generated">
                  <a:extLst>
                    <a:ext uri="{FF2B5EF4-FFF2-40B4-BE49-F238E27FC236}">
                      <a16:creationId xmlns:a16="http://schemas.microsoft.com/office/drawing/2014/main" id="{F8FC477B-5053-5CAE-4B96-6A8BE7C4263F}"/>
                    </a:ext>
                  </a:extLst>
                </p:cNvPr>
                <p:cNvPicPr>
                  <a:picLocks noChangeAspect="1"/>
                </p:cNvPicPr>
                <p:nvPr userDrawn="1"/>
              </p:nvPicPr>
              <p:blipFill>
                <a:blip r:embed="rId16"/>
                <a:stretch>
                  <a:fillRect/>
                </a:stretch>
              </p:blipFill>
              <p:spPr>
                <a:xfrm>
                  <a:off x="7944033" y="3369750"/>
                  <a:ext cx="552463" cy="552463"/>
                </a:xfrm>
                <a:prstGeom prst="rect">
                  <a:avLst/>
                </a:prstGeom>
              </p:spPr>
            </p:pic>
            <p:pic>
              <p:nvPicPr>
                <p:cNvPr id="31" name="Picture 30" descr="A logo of a university of lagos&#10;&#10;Description automatically generated">
                  <a:extLst>
                    <a:ext uri="{FF2B5EF4-FFF2-40B4-BE49-F238E27FC236}">
                      <a16:creationId xmlns:a16="http://schemas.microsoft.com/office/drawing/2014/main" id="{004E6318-3B22-E193-E048-38590DFE8878}"/>
                    </a:ext>
                  </a:extLst>
                </p:cNvPr>
                <p:cNvPicPr>
                  <a:picLocks noChangeAspect="1"/>
                </p:cNvPicPr>
                <p:nvPr userDrawn="1"/>
              </p:nvPicPr>
              <p:blipFill>
                <a:blip r:embed="rId17"/>
                <a:stretch>
                  <a:fillRect/>
                </a:stretch>
              </p:blipFill>
              <p:spPr>
                <a:xfrm>
                  <a:off x="4033728" y="3327320"/>
                  <a:ext cx="590292" cy="590292"/>
                </a:xfrm>
                <a:prstGeom prst="rect">
                  <a:avLst/>
                </a:prstGeom>
              </p:spPr>
            </p:pic>
            <p:pic>
              <p:nvPicPr>
                <p:cNvPr id="32" name="Picture 31" descr="A black background with different shapes&#10;&#10;Description automatically generated with medium confidence">
                  <a:extLst>
                    <a:ext uri="{FF2B5EF4-FFF2-40B4-BE49-F238E27FC236}">
                      <a16:creationId xmlns:a16="http://schemas.microsoft.com/office/drawing/2014/main" id="{0DAE1611-2129-751F-B83A-F22B2403A085}"/>
                    </a:ext>
                  </a:extLst>
                </p:cNvPr>
                <p:cNvPicPr>
                  <a:picLocks noChangeAspect="1"/>
                </p:cNvPicPr>
                <p:nvPr userDrawn="1"/>
              </p:nvPicPr>
              <p:blipFill>
                <a:blip r:embed="rId18"/>
                <a:stretch>
                  <a:fillRect/>
                </a:stretch>
              </p:blipFill>
              <p:spPr>
                <a:xfrm>
                  <a:off x="5042693" y="3434619"/>
                  <a:ext cx="1135858" cy="435413"/>
                </a:xfrm>
                <a:prstGeom prst="rect">
                  <a:avLst/>
                </a:prstGeom>
              </p:spPr>
            </p:pic>
            <p:pic>
              <p:nvPicPr>
                <p:cNvPr id="33" name="Picture 32" descr="A black and orange logo&#10;&#10;Description automatically generated">
                  <a:extLst>
                    <a:ext uri="{FF2B5EF4-FFF2-40B4-BE49-F238E27FC236}">
                      <a16:creationId xmlns:a16="http://schemas.microsoft.com/office/drawing/2014/main" id="{B1B59718-2BA3-CA5F-07BD-32DDA4B7A8C9}"/>
                    </a:ext>
                  </a:extLst>
                </p:cNvPr>
                <p:cNvPicPr>
                  <a:picLocks noChangeAspect="1"/>
                </p:cNvPicPr>
                <p:nvPr userDrawn="1"/>
              </p:nvPicPr>
              <p:blipFill>
                <a:blip r:embed="rId19"/>
                <a:stretch>
                  <a:fillRect/>
                </a:stretch>
              </p:blipFill>
              <p:spPr>
                <a:xfrm>
                  <a:off x="6605801" y="3443136"/>
                  <a:ext cx="910981" cy="405690"/>
                </a:xfrm>
                <a:prstGeom prst="rect">
                  <a:avLst/>
                </a:prstGeom>
              </p:spPr>
            </p:pic>
            <p:pic>
              <p:nvPicPr>
                <p:cNvPr id="34" name="Picture 33" descr="A logo with text on it&#10;&#10;Description automatically generated">
                  <a:extLst>
                    <a:ext uri="{FF2B5EF4-FFF2-40B4-BE49-F238E27FC236}">
                      <a16:creationId xmlns:a16="http://schemas.microsoft.com/office/drawing/2014/main" id="{2C2A1523-B7D1-EEC5-2556-A02DB8685770}"/>
                    </a:ext>
                  </a:extLst>
                </p:cNvPr>
                <p:cNvPicPr>
                  <a:picLocks noChangeAspect="1"/>
                </p:cNvPicPr>
                <p:nvPr userDrawn="1"/>
              </p:nvPicPr>
              <p:blipFill>
                <a:blip r:embed="rId20"/>
                <a:stretch>
                  <a:fillRect/>
                </a:stretch>
              </p:blipFill>
              <p:spPr>
                <a:xfrm>
                  <a:off x="3473153" y="4141775"/>
                  <a:ext cx="1226263" cy="445577"/>
                </a:xfrm>
                <a:prstGeom prst="rect">
                  <a:avLst/>
                </a:prstGeom>
              </p:spPr>
            </p:pic>
            <p:pic>
              <p:nvPicPr>
                <p:cNvPr id="35" name="Picture 34" descr="A logo with a map in the middle&#10;&#10;Description automatically generated">
                  <a:extLst>
                    <a:ext uri="{FF2B5EF4-FFF2-40B4-BE49-F238E27FC236}">
                      <a16:creationId xmlns:a16="http://schemas.microsoft.com/office/drawing/2014/main" id="{2807A100-2CCB-EB8E-4C1F-31827BDA7CA3}"/>
                    </a:ext>
                  </a:extLst>
                </p:cNvPr>
                <p:cNvPicPr>
                  <a:picLocks noChangeAspect="1"/>
                </p:cNvPicPr>
                <p:nvPr userDrawn="1"/>
              </p:nvPicPr>
              <p:blipFill>
                <a:blip r:embed="rId21"/>
                <a:stretch>
                  <a:fillRect/>
                </a:stretch>
              </p:blipFill>
              <p:spPr>
                <a:xfrm>
                  <a:off x="32605" y="3954151"/>
                  <a:ext cx="1025727" cy="819193"/>
                </a:xfrm>
                <a:prstGeom prst="rect">
                  <a:avLst/>
                </a:prstGeom>
              </p:spPr>
            </p:pic>
          </p:grpSp>
        </p:grpSp>
        <p:pic>
          <p:nvPicPr>
            <p:cNvPr id="12" name="Picture 11" descr="A picture containing text&#10;&#10;Description automatically generated">
              <a:extLst>
                <a:ext uri="{FF2B5EF4-FFF2-40B4-BE49-F238E27FC236}">
                  <a16:creationId xmlns:a16="http://schemas.microsoft.com/office/drawing/2014/main" id="{907A7863-2E33-67DF-1F71-0074A3E30600}"/>
                </a:ext>
              </a:extLst>
            </p:cNvPr>
            <p:cNvPicPr>
              <a:picLocks noChangeAspect="1"/>
            </p:cNvPicPr>
            <p:nvPr userDrawn="1"/>
          </p:nvPicPr>
          <p:blipFill>
            <a:blip r:embed="rId22"/>
            <a:stretch>
              <a:fillRect/>
            </a:stretch>
          </p:blipFill>
          <p:spPr>
            <a:xfrm>
              <a:off x="272125" y="1727766"/>
              <a:ext cx="1226473" cy="751214"/>
            </a:xfrm>
            <a:prstGeom prst="rect">
              <a:avLst/>
            </a:prstGeom>
          </p:spPr>
        </p:pic>
        <p:pic>
          <p:nvPicPr>
            <p:cNvPr id="10" name="Picture 9" descr="A blue and orange circle with black circles&#10;&#10;Description automatically generated">
              <a:extLst>
                <a:ext uri="{FF2B5EF4-FFF2-40B4-BE49-F238E27FC236}">
                  <a16:creationId xmlns:a16="http://schemas.microsoft.com/office/drawing/2014/main" id="{764F3CF4-D197-F1F2-505C-F11CCE4F6248}"/>
                </a:ext>
              </a:extLst>
            </p:cNvPr>
            <p:cNvPicPr>
              <a:picLocks noChangeAspect="1"/>
            </p:cNvPicPr>
            <p:nvPr userDrawn="1"/>
          </p:nvPicPr>
          <p:blipFill>
            <a:blip r:embed="rId23"/>
            <a:stretch>
              <a:fillRect/>
            </a:stretch>
          </p:blipFill>
          <p:spPr>
            <a:xfrm>
              <a:off x="6507135" y="3458650"/>
              <a:ext cx="2050493" cy="592980"/>
            </a:xfrm>
            <a:prstGeom prst="rect">
              <a:avLst/>
            </a:prstGeom>
          </p:spPr>
        </p:pic>
      </p:grpSp>
      <p:pic>
        <p:nvPicPr>
          <p:cNvPr id="5" name="Picture 4" descr="A red ribbon with a globe and black text&#10;&#10;Description automatically generated">
            <a:extLst>
              <a:ext uri="{FF2B5EF4-FFF2-40B4-BE49-F238E27FC236}">
                <a16:creationId xmlns:a16="http://schemas.microsoft.com/office/drawing/2014/main" id="{DA78FAF1-C0B1-40F6-7BC5-1D59C3594ADE}"/>
              </a:ext>
            </a:extLst>
          </p:cNvPr>
          <p:cNvPicPr>
            <a:picLocks noChangeAspect="1"/>
          </p:cNvPicPr>
          <p:nvPr userDrawn="1"/>
        </p:nvPicPr>
        <p:blipFill>
          <a:blip r:embed="rId24"/>
          <a:stretch>
            <a:fillRect/>
          </a:stretch>
        </p:blipFill>
        <p:spPr>
          <a:xfrm>
            <a:off x="7587279" y="1805636"/>
            <a:ext cx="1005347" cy="717371"/>
          </a:xfrm>
          <a:prstGeom prst="rect">
            <a:avLst/>
          </a:prstGeom>
        </p:spPr>
      </p:pic>
      <p:pic>
        <p:nvPicPr>
          <p:cNvPr id="4" name="Picture 3" descr="A green logo with black background&#10;&#10;Description automatically generated">
            <a:extLst>
              <a:ext uri="{FF2B5EF4-FFF2-40B4-BE49-F238E27FC236}">
                <a16:creationId xmlns:a16="http://schemas.microsoft.com/office/drawing/2014/main" id="{FEC4766F-034A-299B-918E-9EBACBBEAD96}"/>
              </a:ext>
            </a:extLst>
          </p:cNvPr>
          <p:cNvPicPr>
            <a:picLocks noChangeAspect="1"/>
          </p:cNvPicPr>
          <p:nvPr userDrawn="1"/>
        </p:nvPicPr>
        <p:blipFill>
          <a:blip r:embed="rId25"/>
          <a:stretch>
            <a:fillRect/>
          </a:stretch>
        </p:blipFill>
        <p:spPr>
          <a:xfrm>
            <a:off x="5312943" y="4277158"/>
            <a:ext cx="1645284" cy="444671"/>
          </a:xfrm>
          <a:prstGeom prst="rect">
            <a:avLst/>
          </a:prstGeom>
        </p:spPr>
      </p:pic>
      <p:pic>
        <p:nvPicPr>
          <p:cNvPr id="8" name="Picture 7" descr="A purple logo on a black background&#10;&#10;Description automatically generated">
            <a:extLst>
              <a:ext uri="{FF2B5EF4-FFF2-40B4-BE49-F238E27FC236}">
                <a16:creationId xmlns:a16="http://schemas.microsoft.com/office/drawing/2014/main" id="{CAF4A826-A7BD-F5AB-57B6-47BF7D07AF22}"/>
              </a:ext>
            </a:extLst>
          </p:cNvPr>
          <p:cNvPicPr>
            <a:picLocks noChangeAspect="1"/>
          </p:cNvPicPr>
          <p:nvPr userDrawn="1"/>
        </p:nvPicPr>
        <p:blipFill>
          <a:blip r:embed="rId26"/>
          <a:stretch>
            <a:fillRect/>
          </a:stretch>
        </p:blipFill>
        <p:spPr>
          <a:xfrm>
            <a:off x="7463365" y="4181247"/>
            <a:ext cx="602217" cy="602217"/>
          </a:xfrm>
          <a:prstGeom prst="rect">
            <a:avLst/>
          </a:prstGeom>
        </p:spPr>
      </p:pic>
      <p:grpSp>
        <p:nvGrpSpPr>
          <p:cNvPr id="9" name="Group 8">
            <a:extLst>
              <a:ext uri="{FF2B5EF4-FFF2-40B4-BE49-F238E27FC236}">
                <a16:creationId xmlns:a16="http://schemas.microsoft.com/office/drawing/2014/main" id="{39396163-004E-9E92-658B-A2E467BF103F}"/>
              </a:ext>
            </a:extLst>
          </p:cNvPr>
          <p:cNvGrpSpPr/>
          <p:nvPr userDrawn="1"/>
        </p:nvGrpSpPr>
        <p:grpSpPr>
          <a:xfrm>
            <a:off x="191249" y="4036751"/>
            <a:ext cx="8334739" cy="971857"/>
            <a:chOff x="146742" y="3893102"/>
            <a:chExt cx="8334739" cy="971857"/>
          </a:xfrm>
        </p:grpSpPr>
        <p:sp>
          <p:nvSpPr>
            <p:cNvPr id="11" name="Rectangle 10">
              <a:extLst>
                <a:ext uri="{FF2B5EF4-FFF2-40B4-BE49-F238E27FC236}">
                  <a16:creationId xmlns:a16="http://schemas.microsoft.com/office/drawing/2014/main" id="{F2724B42-8D3E-3177-889C-AE56A14D3C31}"/>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green logo with black background&#10;&#10;Description automatically generated">
              <a:extLst>
                <a:ext uri="{FF2B5EF4-FFF2-40B4-BE49-F238E27FC236}">
                  <a16:creationId xmlns:a16="http://schemas.microsoft.com/office/drawing/2014/main" id="{9913066B-F857-9D97-8BEB-04F07BAB0C56}"/>
                </a:ext>
              </a:extLst>
            </p:cNvPr>
            <p:cNvPicPr>
              <a:picLocks noChangeAspect="1"/>
            </p:cNvPicPr>
            <p:nvPr userDrawn="1"/>
          </p:nvPicPr>
          <p:blipFill>
            <a:blip r:embed="rId25"/>
            <a:stretch>
              <a:fillRect/>
            </a:stretch>
          </p:blipFill>
          <p:spPr>
            <a:xfrm>
              <a:off x="5512491" y="4236168"/>
              <a:ext cx="1645284" cy="444671"/>
            </a:xfrm>
            <a:prstGeom prst="rect">
              <a:avLst/>
            </a:prstGeom>
          </p:spPr>
        </p:pic>
        <p:pic>
          <p:nvPicPr>
            <p:cNvPr id="37" name="Picture 36" descr="A purple circle with white text and black background&#10;&#10;Description automatically generated">
              <a:extLst>
                <a:ext uri="{FF2B5EF4-FFF2-40B4-BE49-F238E27FC236}">
                  <a16:creationId xmlns:a16="http://schemas.microsoft.com/office/drawing/2014/main" id="{ECC08CF0-8EAA-F8AA-D6DB-62E47CB01582}"/>
                </a:ext>
              </a:extLst>
            </p:cNvPr>
            <p:cNvPicPr>
              <a:picLocks noChangeAspect="1"/>
            </p:cNvPicPr>
            <p:nvPr userDrawn="1"/>
          </p:nvPicPr>
          <p:blipFill>
            <a:blip r:embed="rId27"/>
            <a:stretch>
              <a:fillRect/>
            </a:stretch>
          </p:blipFill>
          <p:spPr>
            <a:xfrm>
              <a:off x="7600647" y="4137000"/>
              <a:ext cx="615887" cy="582007"/>
            </a:xfrm>
            <a:prstGeom prst="rect">
              <a:avLst/>
            </a:prstGeom>
          </p:spPr>
        </p:pic>
        <p:pic>
          <p:nvPicPr>
            <p:cNvPr id="38" name="Picture 37" descr="A logo with text on it&#10;&#10;Description automatically generated">
              <a:extLst>
                <a:ext uri="{FF2B5EF4-FFF2-40B4-BE49-F238E27FC236}">
                  <a16:creationId xmlns:a16="http://schemas.microsoft.com/office/drawing/2014/main" id="{74735219-2446-CB9C-B26F-E1A082430AA5}"/>
                </a:ext>
              </a:extLst>
            </p:cNvPr>
            <p:cNvPicPr>
              <a:picLocks noChangeAspect="1"/>
            </p:cNvPicPr>
            <p:nvPr userDrawn="1"/>
          </p:nvPicPr>
          <p:blipFill>
            <a:blip r:embed="rId20"/>
            <a:stretch>
              <a:fillRect/>
            </a:stretch>
          </p:blipFill>
          <p:spPr>
            <a:xfrm>
              <a:off x="3481498" y="4142689"/>
              <a:ext cx="1541588" cy="560154"/>
            </a:xfrm>
            <a:prstGeom prst="rect">
              <a:avLst/>
            </a:prstGeom>
          </p:spPr>
        </p:pic>
        <p:pic>
          <p:nvPicPr>
            <p:cNvPr id="39" name="Picture 38" descr="A logo for a university&#10;&#10;Description automatically generated">
              <a:extLst>
                <a:ext uri="{FF2B5EF4-FFF2-40B4-BE49-F238E27FC236}">
                  <a16:creationId xmlns:a16="http://schemas.microsoft.com/office/drawing/2014/main" id="{5E436390-AE30-AB9D-FC30-B9F9D8F2A3C4}"/>
                </a:ext>
              </a:extLst>
            </p:cNvPr>
            <p:cNvPicPr>
              <a:picLocks noChangeAspect="1"/>
            </p:cNvPicPr>
            <p:nvPr userDrawn="1"/>
          </p:nvPicPr>
          <p:blipFill rotWithShape="1">
            <a:blip r:embed="rId28"/>
            <a:srcRect t="19271" b="16534"/>
            <a:stretch/>
          </p:blipFill>
          <p:spPr>
            <a:xfrm>
              <a:off x="146742" y="4042949"/>
              <a:ext cx="840222" cy="762958"/>
            </a:xfrm>
            <a:prstGeom prst="rect">
              <a:avLst/>
            </a:prstGeom>
          </p:spPr>
        </p:pic>
        <p:pic>
          <p:nvPicPr>
            <p:cNvPr id="40" name="Picture 39" descr="A red ribbon with black text&#10;&#10;Description automatically generated">
              <a:extLst>
                <a:ext uri="{FF2B5EF4-FFF2-40B4-BE49-F238E27FC236}">
                  <a16:creationId xmlns:a16="http://schemas.microsoft.com/office/drawing/2014/main" id="{EBAA410D-CC9F-FC0B-53F0-3BB6AAE810A6}"/>
                </a:ext>
              </a:extLst>
            </p:cNvPr>
            <p:cNvPicPr>
              <a:picLocks noChangeAspect="1"/>
            </p:cNvPicPr>
            <p:nvPr userDrawn="1"/>
          </p:nvPicPr>
          <p:blipFill rotWithShape="1">
            <a:blip r:embed="rId6"/>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356683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6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1365895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44691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884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3BC13F2C-DCA4-2080-8A3B-D3B3D52CBE27}"/>
              </a:ext>
            </a:extLst>
          </p:cNvPr>
          <p:cNvGrpSpPr/>
          <p:nvPr userDrawn="1"/>
        </p:nvGrpSpPr>
        <p:grpSpPr>
          <a:xfrm>
            <a:off x="1282959" y="4231335"/>
            <a:ext cx="5596054" cy="758418"/>
            <a:chOff x="920593" y="4174548"/>
            <a:chExt cx="5596054" cy="758418"/>
          </a:xfrm>
        </p:grpSpPr>
        <p:pic>
          <p:nvPicPr>
            <p:cNvPr id="15" name="Picture 14" descr="A picture containing text&#10;&#10;Description automatically generated">
              <a:extLst>
                <a:ext uri="{FF2B5EF4-FFF2-40B4-BE49-F238E27FC236}">
                  <a16:creationId xmlns:a16="http://schemas.microsoft.com/office/drawing/2014/main" id="{5512A816-283E-A580-AFCE-5CE8187917AA}"/>
                </a:ext>
              </a:extLst>
            </p:cNvPr>
            <p:cNvPicPr>
              <a:picLocks noChangeAspect="1"/>
            </p:cNvPicPr>
            <p:nvPr userDrawn="1"/>
          </p:nvPicPr>
          <p:blipFill>
            <a:blip r:embed="rId2"/>
            <a:stretch>
              <a:fillRect/>
            </a:stretch>
          </p:blipFill>
          <p:spPr>
            <a:xfrm>
              <a:off x="920593" y="4174548"/>
              <a:ext cx="1037384" cy="666036"/>
            </a:xfrm>
            <a:prstGeom prst="rect">
              <a:avLst/>
            </a:prstGeom>
          </p:spPr>
        </p:pic>
        <p:pic>
          <p:nvPicPr>
            <p:cNvPr id="17" name="Picture 16" descr="Logo&#10;&#10;Description automatically generated">
              <a:extLst>
                <a:ext uri="{FF2B5EF4-FFF2-40B4-BE49-F238E27FC236}">
                  <a16:creationId xmlns:a16="http://schemas.microsoft.com/office/drawing/2014/main" id="{1CEAFBD1-8358-0F92-4D3F-C90A68985EEA}"/>
                </a:ext>
              </a:extLst>
            </p:cNvPr>
            <p:cNvPicPr>
              <a:picLocks noChangeAspect="1"/>
            </p:cNvPicPr>
            <p:nvPr userDrawn="1"/>
          </p:nvPicPr>
          <p:blipFill>
            <a:blip r:embed="rId3"/>
            <a:stretch>
              <a:fillRect/>
            </a:stretch>
          </p:blipFill>
          <p:spPr>
            <a:xfrm>
              <a:off x="2641101" y="4174548"/>
              <a:ext cx="1949661" cy="75841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DA6F6AA0-BE50-9C31-2DDC-7D2DEB1C2258}"/>
                </a:ext>
              </a:extLst>
            </p:cNvPr>
            <p:cNvPicPr>
              <a:picLocks noChangeAspect="1"/>
            </p:cNvPicPr>
            <p:nvPr userDrawn="1"/>
          </p:nvPicPr>
          <p:blipFill>
            <a:blip r:embed="rId4"/>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6" name="Rectangle 15">
            <a:extLst>
              <a:ext uri="{FF2B5EF4-FFF2-40B4-BE49-F238E27FC236}">
                <a16:creationId xmlns:a16="http://schemas.microsoft.com/office/drawing/2014/main" id="{7DBBB3D6-1291-0559-3785-428DBF71AB2E}"/>
              </a:ext>
            </a:extLst>
          </p:cNvPr>
          <p:cNvSpPr/>
          <p:nvPr userDrawn="1"/>
        </p:nvSpPr>
        <p:spPr>
          <a:xfrm>
            <a:off x="-15556" y="3625850"/>
            <a:ext cx="9159556" cy="151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5" name="Group 14">
            <a:extLst>
              <a:ext uri="{FF2B5EF4-FFF2-40B4-BE49-F238E27FC236}">
                <a16:creationId xmlns:a16="http://schemas.microsoft.com/office/drawing/2014/main" id="{E769B382-DA82-2210-682A-5BE2D93F074F}"/>
              </a:ext>
            </a:extLst>
          </p:cNvPr>
          <p:cNvGrpSpPr/>
          <p:nvPr userDrawn="1"/>
        </p:nvGrpSpPr>
        <p:grpSpPr>
          <a:xfrm>
            <a:off x="1307217" y="3878878"/>
            <a:ext cx="5596054" cy="758418"/>
            <a:chOff x="920593" y="4174548"/>
            <a:chExt cx="5596054" cy="758418"/>
          </a:xfrm>
        </p:grpSpPr>
        <p:pic>
          <p:nvPicPr>
            <p:cNvPr id="17" name="Picture 16" descr="A picture containing text&#10;&#10;Description automatically generated">
              <a:extLst>
                <a:ext uri="{FF2B5EF4-FFF2-40B4-BE49-F238E27FC236}">
                  <a16:creationId xmlns:a16="http://schemas.microsoft.com/office/drawing/2014/main" id="{CA8B2B48-7287-A3AC-8E40-CACC105D9291}"/>
                </a:ext>
              </a:extLst>
            </p:cNvPr>
            <p:cNvPicPr>
              <a:picLocks noChangeAspect="1"/>
            </p:cNvPicPr>
            <p:nvPr userDrawn="1"/>
          </p:nvPicPr>
          <p:blipFill>
            <a:blip r:embed="rId2"/>
            <a:stretch>
              <a:fillRect/>
            </a:stretch>
          </p:blipFill>
          <p:spPr>
            <a:xfrm>
              <a:off x="920593" y="4174548"/>
              <a:ext cx="1037384" cy="666036"/>
            </a:xfrm>
            <a:prstGeom prst="rect">
              <a:avLst/>
            </a:prstGeom>
          </p:spPr>
        </p:pic>
        <p:pic>
          <p:nvPicPr>
            <p:cNvPr id="18" name="Picture 17" descr="Logo&#10;&#10;Description automatically generated">
              <a:extLst>
                <a:ext uri="{FF2B5EF4-FFF2-40B4-BE49-F238E27FC236}">
                  <a16:creationId xmlns:a16="http://schemas.microsoft.com/office/drawing/2014/main" id="{2ECBAF3A-86A9-0518-F999-C9746DB15BBD}"/>
                </a:ext>
              </a:extLst>
            </p:cNvPr>
            <p:cNvPicPr>
              <a:picLocks noChangeAspect="1"/>
            </p:cNvPicPr>
            <p:nvPr userDrawn="1"/>
          </p:nvPicPr>
          <p:blipFill>
            <a:blip r:embed="rId3"/>
            <a:stretch>
              <a:fillRect/>
            </a:stretch>
          </p:blipFill>
          <p:spPr>
            <a:xfrm>
              <a:off x="2641101" y="4174548"/>
              <a:ext cx="1949661" cy="758418"/>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5A8ABA6A-1372-2511-01D7-A010FE26BF86}"/>
                </a:ext>
              </a:extLst>
            </p:cNvPr>
            <p:cNvPicPr>
              <a:picLocks noChangeAspect="1"/>
            </p:cNvPicPr>
            <p:nvPr userDrawn="1"/>
          </p:nvPicPr>
          <p:blipFill>
            <a:blip r:embed="rId4"/>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8" r:id="rId12"/>
    <p:sldLayoutId id="2147483749" r:id="rId13"/>
    <p:sldLayoutId id="2147483784" r:id="rId14"/>
    <p:sldLayoutId id="2147483785" r:id="rId15"/>
    <p:sldLayoutId id="2147483786" r:id="rId16"/>
    <p:sldLayoutId id="2147483787"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50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74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056F9C6-B05B-0CFA-E433-7B138EBF40E7}"/>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D948D3FF-1D6F-BCE7-D15D-C8B2EABD2C55}"/>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E5C77EB6-21F7-D395-D0A1-1C8DF85D1A2A}"/>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4FDDE55E-D196-708F-230B-FF5508C10651}"/>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1169119E-CC8F-5BDB-F64C-D29B94C29CFC}"/>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2FC4ACA8-C41D-F630-3E0D-D2CA75655C7D}"/>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917B131A-8C0E-9A1C-29C2-32E447436972}"/>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8F52B458-ACF9-D73C-4C64-BCBAB9510114}"/>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DF79FD07-2BF4-CC5A-B178-8B4E4FA36A78}"/>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CBB88D0C-6515-A3C7-7827-E034B1234542}"/>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F249F18F-9A91-07DA-76BB-D02EBDA6289B}"/>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807D187A-448D-E644-2E37-FE14D648C97D}"/>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D54A4625-70ED-4BEC-A16A-0F268ADBE64B}"/>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07B95DF-6B0F-0B25-BA8C-6BE66EE7C72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91820F52-B8EB-747D-E295-E426E0846C72}"/>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F6353FAD-5BF5-DFA0-A280-76B5FC74F635}"/>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CABA7A48-AC7A-6D58-E67E-EFA56D5DCDD6}"/>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4A94C741-88FF-B97D-15A9-312EF36453A6}"/>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9587EEB2-4EA2-C2DE-5269-2A387CFD51B4}"/>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353923D3-D6A6-462F-BC29-4F5F790E712F}"/>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31D02ADD-B519-5727-F1E3-184ADC393FDE}"/>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1E856C68-529D-AEA5-B9EC-E6BAEBACD4D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67DF76F2-24FE-8D42-B89F-12A9B4F7FE38}"/>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9F22C544-8FB0-1D87-C0CD-396B4BD6BF4D}"/>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72DB39CE-E56D-2FB9-0CE8-2A8760BFBD6B}"/>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D4E789B4-D304-5A0C-2C15-992B1C0F18E9}"/>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82B231DE-44FA-95A0-F543-7E24FEB4C216}"/>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DDCC8D53-7290-7CB4-930C-7F2281DB234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3C7B243C-C3BF-1C91-3695-220703C2A56B}"/>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C99740FB-6089-2F68-13F2-9A094329E731}"/>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25A8ACDD-F62D-338F-B87C-F88C1B78D05F}"/>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C6974EEB-28CE-ED65-0B2E-BB9923683CBB}"/>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DBFF7A41-3725-5795-4701-9C85A133829B}"/>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E603565E-F918-A269-68AC-DFE46C63B959}"/>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13E78F26-4866-89FB-D68C-4DC856E50C9D}"/>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FE265515-ADC1-C9A4-2A09-9B8754A4D72A}"/>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904702A3-DBF1-3EB0-BD20-AE722114ED39}"/>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4C7A3542-D314-70B9-EF7B-0A8950F26A6B}"/>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7283</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Fira Sans</vt:lpstr>
      <vt:lpstr>Calibri</vt:lpstr>
      <vt:lpstr>Fira Sans Light</vt:lpstr>
      <vt:lpstr>Tahoma</vt:lpstr>
      <vt:lpstr>Fira Sans SemiBold</vt:lpstr>
      <vt:lpstr>Arial</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408</cp:revision>
  <dcterms:modified xsi:type="dcterms:W3CDTF">2024-03-28T21:12:50Z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2023-06-07T23:50:24Z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31a0065c-b102-4767-a06f-ea3533af3558</vt:lpwstr>
  </property>
  <property fmtid="{D5CDD505-2E9C-101B-9397-08002B2CF9AE}" pid="8" name="MSIP_Label_5e4b1be8-281e-475d-98b0-21c3457e5a46_ContentBits">
    <vt:lpwstr>0</vt:lpwstr>
  </property>
</Properties>
</file>