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3"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pic>
        <p:nvPicPr>
          <p:cNvPr id="4" name="Picture 3" descr="A logo of the united states department of emergency&#10;&#10;Description automatically generated">
            <a:extLst>
              <a:ext uri="{FF2B5EF4-FFF2-40B4-BE49-F238E27FC236}">
                <a16:creationId xmlns:a16="http://schemas.microsoft.com/office/drawing/2014/main" id="{F85F5333-0777-403E-4C4F-279C1E95FA04}"/>
              </a:ext>
            </a:extLst>
          </p:cNvPr>
          <p:cNvPicPr>
            <a:picLocks noChangeAspect="1"/>
          </p:cNvPicPr>
          <p:nvPr userDrawn="1"/>
        </p:nvPicPr>
        <p:blipFill rotWithShape="1">
          <a:blip r:embed="rId4"/>
          <a:srcRect l="5227" t="7819" r="9699" b="3929"/>
          <a:stretch/>
        </p:blipFill>
        <p:spPr>
          <a:xfrm>
            <a:off x="215899" y="1663700"/>
            <a:ext cx="1206501" cy="736600"/>
          </a:xfrm>
          <a:prstGeom prst="rect">
            <a:avLst/>
          </a:prstGeom>
        </p:spPr>
      </p:pic>
      <p:pic>
        <p:nvPicPr>
          <p:cNvPr id="5" name="Picture 4">
            <a:extLst>
              <a:ext uri="{FF2B5EF4-FFF2-40B4-BE49-F238E27FC236}">
                <a16:creationId xmlns:a16="http://schemas.microsoft.com/office/drawing/2014/main" id="{1D237722-4751-6479-D6EE-39B852F7B198}"/>
              </a:ext>
            </a:extLst>
          </p:cNvPr>
          <p:cNvPicPr>
            <a:picLocks noChangeAspect="1"/>
          </p:cNvPicPr>
          <p:nvPr userDrawn="1"/>
        </p:nvPicPr>
        <p:blipFill>
          <a:blip r:embed="rId5"/>
          <a:stretch>
            <a:fillRect/>
          </a:stretch>
        </p:blipFill>
        <p:spPr>
          <a:xfrm>
            <a:off x="-100710" y="1501167"/>
            <a:ext cx="8626588" cy="3206774"/>
          </a:xfrm>
          <a:prstGeom prst="rect">
            <a:avLst/>
          </a:prstGeom>
        </p:spPr>
      </p:pic>
      <p:grpSp>
        <p:nvGrpSpPr>
          <p:cNvPr id="2" name="Group 1">
            <a:extLst>
              <a:ext uri="{FF2B5EF4-FFF2-40B4-BE49-F238E27FC236}">
                <a16:creationId xmlns:a16="http://schemas.microsoft.com/office/drawing/2014/main" id="{CA1414A4-9292-7A2B-ED8B-C0A7AC443FCC}"/>
              </a:ext>
            </a:extLst>
          </p:cNvPr>
          <p:cNvGrpSpPr/>
          <p:nvPr userDrawn="1"/>
        </p:nvGrpSpPr>
        <p:grpSpPr>
          <a:xfrm>
            <a:off x="6474542" y="3286995"/>
            <a:ext cx="2051336" cy="593215"/>
            <a:chOff x="6474542" y="3286995"/>
            <a:chExt cx="2051336" cy="593215"/>
          </a:xfrm>
        </p:grpSpPr>
        <p:sp>
          <p:nvSpPr>
            <p:cNvPr id="8" name="Rectangle 7">
              <a:extLst>
                <a:ext uri="{FF2B5EF4-FFF2-40B4-BE49-F238E27FC236}">
                  <a16:creationId xmlns:a16="http://schemas.microsoft.com/office/drawing/2014/main" id="{BEFBB72B-B047-2B29-DC57-D93D796470E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black text and orange circle&#10;&#10;Description automatically generated">
              <a:extLst>
                <a:ext uri="{FF2B5EF4-FFF2-40B4-BE49-F238E27FC236}">
                  <a16:creationId xmlns:a16="http://schemas.microsoft.com/office/drawing/2014/main" id="{50EC72AF-6C36-EFC4-9352-B92EB277B769}"/>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7" name="Picture 6" descr="A blue and white logo with a snake and a pillar&#10;&#10;Description automatically generated">
              <a:extLst>
                <a:ext uri="{FF2B5EF4-FFF2-40B4-BE49-F238E27FC236}">
                  <a16:creationId xmlns:a16="http://schemas.microsoft.com/office/drawing/2014/main" id="{2D2F5BF3-5C36-6E10-9287-6ED8F726C666}"/>
                </a:ext>
              </a:extLst>
            </p:cNvPr>
            <p:cNvPicPr>
              <a:picLocks noChangeAspect="1"/>
            </p:cNvPicPr>
            <p:nvPr userDrawn="1"/>
          </p:nvPicPr>
          <p:blipFill>
            <a:blip r:embed="rId7"/>
            <a:stretch>
              <a:fillRect/>
            </a:stretch>
          </p:blipFill>
          <p:spPr>
            <a:xfrm>
              <a:off x="7777412" y="3286995"/>
              <a:ext cx="553101" cy="553101"/>
            </a:xfrm>
            <a:prstGeom prst="rect">
              <a:avLst/>
            </a:prstGeom>
          </p:spPr>
        </p:pic>
      </p:grpSp>
      <p:pic>
        <p:nvPicPr>
          <p:cNvPr id="9" name="Picture 8" descr="A red ribbon with a globe and black text&#10;&#10;Description automatically generated">
            <a:extLst>
              <a:ext uri="{FF2B5EF4-FFF2-40B4-BE49-F238E27FC236}">
                <a16:creationId xmlns:a16="http://schemas.microsoft.com/office/drawing/2014/main" id="{0E68BC00-26CF-FFF3-7061-5E9C78728936}"/>
              </a:ext>
            </a:extLst>
          </p:cNvPr>
          <p:cNvPicPr>
            <a:picLocks noChangeAspect="1"/>
          </p:cNvPicPr>
          <p:nvPr userDrawn="1"/>
        </p:nvPicPr>
        <p:blipFill>
          <a:blip r:embed="rId8"/>
          <a:stretch>
            <a:fillRect/>
          </a:stretch>
        </p:blipFill>
        <p:spPr>
          <a:xfrm>
            <a:off x="7571855" y="1707466"/>
            <a:ext cx="909626" cy="649068"/>
          </a:xfrm>
          <a:prstGeom prst="rect">
            <a:avLst/>
          </a:prstGeom>
        </p:spPr>
      </p:pic>
      <p:grpSp>
        <p:nvGrpSpPr>
          <p:cNvPr id="33" name="Group 32">
            <a:extLst>
              <a:ext uri="{FF2B5EF4-FFF2-40B4-BE49-F238E27FC236}">
                <a16:creationId xmlns:a16="http://schemas.microsoft.com/office/drawing/2014/main" id="{4B13BD30-EF05-41A2-DEE9-81B97FF6FE3C}"/>
              </a:ext>
            </a:extLst>
          </p:cNvPr>
          <p:cNvGrpSpPr/>
          <p:nvPr userDrawn="1"/>
        </p:nvGrpSpPr>
        <p:grpSpPr>
          <a:xfrm>
            <a:off x="146742" y="3893102"/>
            <a:ext cx="8334739" cy="971857"/>
            <a:chOff x="146742" y="3893102"/>
            <a:chExt cx="8334739" cy="971857"/>
          </a:xfrm>
        </p:grpSpPr>
        <p:sp>
          <p:nvSpPr>
            <p:cNvPr id="22" name="Rectangle 21">
              <a:extLst>
                <a:ext uri="{FF2B5EF4-FFF2-40B4-BE49-F238E27FC236}">
                  <a16:creationId xmlns:a16="http://schemas.microsoft.com/office/drawing/2014/main" id="{DD24E633-8A2B-BF32-105F-60B7ADE9A94E}"/>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logo with black background&#10;&#10;Description automatically generated">
              <a:extLst>
                <a:ext uri="{FF2B5EF4-FFF2-40B4-BE49-F238E27FC236}">
                  <a16:creationId xmlns:a16="http://schemas.microsoft.com/office/drawing/2014/main" id="{524FF216-04F2-160A-B213-8BC75BE4B1CE}"/>
                </a:ext>
              </a:extLst>
            </p:cNvPr>
            <p:cNvPicPr>
              <a:picLocks noChangeAspect="1"/>
            </p:cNvPicPr>
            <p:nvPr userDrawn="1"/>
          </p:nvPicPr>
          <p:blipFill>
            <a:blip r:embed="rId9"/>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64907C0F-8777-F85C-DB3D-ED289E3DB431}"/>
                </a:ext>
              </a:extLst>
            </p:cNvPr>
            <p:cNvPicPr>
              <a:picLocks noChangeAspect="1"/>
            </p:cNvPicPr>
            <p:nvPr userDrawn="1"/>
          </p:nvPicPr>
          <p:blipFill>
            <a:blip r:embed="rId10"/>
            <a:stretch>
              <a:fillRect/>
            </a:stretch>
          </p:blipFill>
          <p:spPr>
            <a:xfrm>
              <a:off x="7600647" y="4137000"/>
              <a:ext cx="615887" cy="582007"/>
            </a:xfrm>
            <a:prstGeom prst="rect">
              <a:avLst/>
            </a:prstGeom>
          </p:spPr>
        </p:pic>
        <p:pic>
          <p:nvPicPr>
            <p:cNvPr id="21" name="Picture 20" descr="A logo with text on it&#10;&#10;Description automatically generated">
              <a:extLst>
                <a:ext uri="{FF2B5EF4-FFF2-40B4-BE49-F238E27FC236}">
                  <a16:creationId xmlns:a16="http://schemas.microsoft.com/office/drawing/2014/main" id="{4354D555-1426-1F89-3CA0-38B62CF5F8E2}"/>
                </a:ext>
              </a:extLst>
            </p:cNvPr>
            <p:cNvPicPr>
              <a:picLocks noChangeAspect="1"/>
            </p:cNvPicPr>
            <p:nvPr userDrawn="1"/>
          </p:nvPicPr>
          <p:blipFill>
            <a:blip r:embed="rId11"/>
            <a:stretch>
              <a:fillRect/>
            </a:stretch>
          </p:blipFill>
          <p:spPr>
            <a:xfrm>
              <a:off x="3481498" y="4142689"/>
              <a:ext cx="1541588" cy="560154"/>
            </a:xfrm>
            <a:prstGeom prst="rect">
              <a:avLst/>
            </a:prstGeom>
          </p:spPr>
        </p:pic>
        <p:pic>
          <p:nvPicPr>
            <p:cNvPr id="27" name="Picture 26" descr="A logo for a university&#10;&#10;Description automatically generated">
              <a:extLst>
                <a:ext uri="{FF2B5EF4-FFF2-40B4-BE49-F238E27FC236}">
                  <a16:creationId xmlns:a16="http://schemas.microsoft.com/office/drawing/2014/main" id="{898C7203-2C37-3B40-6F2B-2B50B820021E}"/>
                </a:ext>
              </a:extLst>
            </p:cNvPr>
            <p:cNvPicPr>
              <a:picLocks noChangeAspect="1"/>
            </p:cNvPicPr>
            <p:nvPr userDrawn="1"/>
          </p:nvPicPr>
          <p:blipFill rotWithShape="1">
            <a:blip r:embed="rId12"/>
            <a:srcRect t="19271" b="16534"/>
            <a:stretch/>
          </p:blipFill>
          <p:spPr>
            <a:xfrm>
              <a:off x="146742" y="4042949"/>
              <a:ext cx="840222" cy="762958"/>
            </a:xfrm>
            <a:prstGeom prst="rect">
              <a:avLst/>
            </a:prstGeom>
          </p:spPr>
        </p:pic>
        <p:pic>
          <p:nvPicPr>
            <p:cNvPr id="30" name="Picture 29" descr="A red ribbon with black text&#10;&#10;Description automatically generated">
              <a:extLst>
                <a:ext uri="{FF2B5EF4-FFF2-40B4-BE49-F238E27FC236}">
                  <a16:creationId xmlns:a16="http://schemas.microsoft.com/office/drawing/2014/main" id="{E05E0403-CBA2-508C-F334-86419CCF5064}"/>
                </a:ext>
              </a:extLst>
            </p:cNvPr>
            <p:cNvPicPr>
              <a:picLocks noChangeAspect="1"/>
            </p:cNvPicPr>
            <p:nvPr userDrawn="1"/>
          </p:nvPicPr>
          <p:blipFill rotWithShape="1">
            <a:blip r:embed="rId13"/>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8484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96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66412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875458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6" name="Group 15">
            <a:extLst>
              <a:ext uri="{FF2B5EF4-FFF2-40B4-BE49-F238E27FC236}">
                <a16:creationId xmlns:a16="http://schemas.microsoft.com/office/drawing/2014/main" id="{565EE2E9-0D13-4B89-CDE3-50342F7F75F9}"/>
              </a:ext>
            </a:extLst>
          </p:cNvPr>
          <p:cNvGrpSpPr/>
          <p:nvPr userDrawn="1"/>
        </p:nvGrpSpPr>
        <p:grpSpPr>
          <a:xfrm>
            <a:off x="1219278" y="4221136"/>
            <a:ext cx="5766234" cy="758418"/>
            <a:chOff x="1114104" y="4151286"/>
            <a:chExt cx="5766234" cy="758418"/>
          </a:xfrm>
        </p:grpSpPr>
        <p:pic>
          <p:nvPicPr>
            <p:cNvPr id="19" name="Picture 18" descr="Logo&#10;&#10;Description automatically generated">
              <a:extLst>
                <a:ext uri="{FF2B5EF4-FFF2-40B4-BE49-F238E27FC236}">
                  <a16:creationId xmlns:a16="http://schemas.microsoft.com/office/drawing/2014/main" id="{93BC83F2-1DA5-1AA2-0D50-82138EAEF633}"/>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7293C66C-105E-A3CD-119C-E1930AE8EA3B}"/>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48CA2F10-45D5-7272-FD1E-058146911401}"/>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5" name="Rectangle 14">
            <a:extLst>
              <a:ext uri="{FF2B5EF4-FFF2-40B4-BE49-F238E27FC236}">
                <a16:creationId xmlns:a16="http://schemas.microsoft.com/office/drawing/2014/main" id="{723A7766-AF62-2C77-C3F4-466F3767B2F3}"/>
              </a:ext>
            </a:extLst>
          </p:cNvPr>
          <p:cNvSpPr/>
          <p:nvPr userDrawn="1"/>
        </p:nvSpPr>
        <p:spPr>
          <a:xfrm>
            <a:off x="-15556" y="3690182"/>
            <a:ext cx="9159556" cy="14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23" name="Group 22">
            <a:extLst>
              <a:ext uri="{FF2B5EF4-FFF2-40B4-BE49-F238E27FC236}">
                <a16:creationId xmlns:a16="http://schemas.microsoft.com/office/drawing/2014/main" id="{95B99E9B-C185-3358-A42D-BBD4FA473224}"/>
              </a:ext>
            </a:extLst>
          </p:cNvPr>
          <p:cNvGrpSpPr/>
          <p:nvPr userDrawn="1"/>
        </p:nvGrpSpPr>
        <p:grpSpPr>
          <a:xfrm>
            <a:off x="1219278" y="3884586"/>
            <a:ext cx="5766234" cy="758418"/>
            <a:chOff x="1114104" y="4151286"/>
            <a:chExt cx="5766234" cy="758418"/>
          </a:xfrm>
        </p:grpSpPr>
        <p:pic>
          <p:nvPicPr>
            <p:cNvPr id="24" name="Picture 23" descr="Logo&#10;&#10;Description automatically generated">
              <a:extLst>
                <a:ext uri="{FF2B5EF4-FFF2-40B4-BE49-F238E27FC236}">
                  <a16:creationId xmlns:a16="http://schemas.microsoft.com/office/drawing/2014/main" id="{D64E9857-8AAF-130D-45BD-6803B028ED2A}"/>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F8CD5278-3A35-4FF0-5E37-1E11DD75EA59}"/>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C1F66898-267E-D996-9FEB-D88DA03DD686}"/>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6" r:id="rId12"/>
    <p:sldLayoutId id="2147483749" r:id="rId13"/>
    <p:sldLayoutId id="2147483766" r:id="rId14"/>
    <p:sldLayoutId id="2147483767" r:id="rId15"/>
    <p:sldLayoutId id="2147483783" r:id="rId16"/>
    <p:sldLayoutId id="2147483784"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58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6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7C9E526-8F43-A264-A0D1-72061C46537C}"/>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CA04EC0C-4B63-5E60-DAAC-0F58E208B519}"/>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35193F06-DF8A-380F-5004-C86DF4762982}"/>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F74610F4-753E-0919-78AE-F464E36C5312}"/>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571D55FB-CF46-2216-970D-0F75356B2859}"/>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C0DF9792-3F01-A384-E9D3-3C500B2C38C4}"/>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D69CA2D3-8455-66F2-CEEE-87DE2657CAA2}"/>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D9C4B404-3305-039F-D8F9-74F4CE0AEB47}"/>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BE575BA6-0282-17C9-4F2A-9DB31A788B2F}"/>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8E872C43-3271-E43F-6FD2-DD1FEE76A2D3}"/>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C72C389D-EF86-5C0D-7575-87DE42354A37}"/>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77CBE300-513A-118E-02AE-3C570B8511DD}"/>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32ACA94-F366-5673-D5E3-BDDF5FECA9BB}"/>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6FF5DF7-1BDD-2C7B-6901-8E77051AB614}"/>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AE1EFF7E-A6AC-9A89-F689-FE60E54B86BB}"/>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2342D71-F478-5743-B105-A800F9103203}"/>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BF61AACB-F9A7-2FFB-163C-C7A80D95AE1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A873AFFA-2F5A-55E7-E609-DE609262A809}"/>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C75D4F70-965A-C213-D45E-293E93460A77}"/>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8411C225-08FF-5815-28B2-8EC30439147E}"/>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891C0E0C-BBB7-DE58-AF56-4A9BEB4C1CEA}"/>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C78B67FF-E88C-37C5-0ED1-160602CAF011}"/>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7604FFA9-CE0C-C8D9-B676-A215A52A8032}"/>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145D5A1D-5E86-3AE2-FE00-6AE271760F26}"/>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64EB1EC5-9A5E-A1A2-8CF9-D762EBCA5970}"/>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994D0987-3900-F39B-C706-038059D990E4}"/>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A987B1AE-18AA-D33D-3979-742973564438}"/>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5AB14C99-C7A7-4490-CE0E-6B57D3646ACF}"/>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13F0833C-540D-CF20-C932-209DAA981A65}"/>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7248F3D7-B358-C04D-2FF8-F811ED3399DC}"/>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DE13FBB3-3D4C-4BD3-EBF9-EE68D849A3A0}"/>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9A9C40FA-E492-C08E-D256-62E9B70D82EF}"/>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AE5A96D8-8254-AB03-F8B4-A7F6605FA5EF}"/>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2E5E7164-BE64-C4FC-62FA-B87A4A2EEFBC}"/>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3C44CCF4-17EC-A300-997A-44D992A574D0}"/>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99B95ABE-453E-0B5E-AD7C-1E59079B59D6}"/>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CB16ED67-9C39-D399-4316-BF77A1D66711}"/>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283905AE-5A84-D732-1EC4-921D01780E92}"/>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99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7700</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vt:lpstr>
      <vt:lpstr>Calibri</vt:lpstr>
      <vt:lpstr>Fira Sans Light</vt:lpstr>
      <vt:lpstr>Tahoma</vt:lpstr>
      <vt:lpstr>Fira Sans SemiBold</vt:lpstr>
      <vt:lpstr>Arial</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418</cp:revision>
  <dcterms:modified xsi:type="dcterms:W3CDTF">2024-03-28T21:33:07Z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2023-06-07T22:45:03Z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2240f3cb-a0da-4a98-b7d0-c91224649e5d</vt:lpwstr>
  </property>
  <property fmtid="{D5CDD505-2E9C-101B-9397-08002B2CF9AE}" pid="8" name="MSIP_Label_5e4b1be8-281e-475d-98b0-21c3457e5a46_ContentBits">
    <vt:lpwstr>0</vt:lpwstr>
  </property>
</Properties>
</file>