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393" r:id="rId2"/>
    <p:sldId id="415" r:id="rId3"/>
    <p:sldId id="377" r:id="rId4"/>
    <p:sldId id="404" r:id="rId5"/>
    <p:sldId id="405" r:id="rId6"/>
    <p:sldId id="398" r:id="rId7"/>
    <p:sldId id="406" r:id="rId8"/>
    <p:sldId id="407" r:id="rId9"/>
    <p:sldId id="400" r:id="rId10"/>
    <p:sldId id="401" r:id="rId11"/>
    <p:sldId id="421" r:id="rId12"/>
    <p:sldId id="422" r:id="rId13"/>
    <p:sldId id="412" r:id="rId14"/>
    <p:sldId id="413" r:id="rId15"/>
    <p:sldId id="420" r:id="rId16"/>
    <p:sldId id="402"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Fira Sans" panose="020B0503050000020004" pitchFamily="34" charset="0"/>
      <p:regular r:id="rId23"/>
      <p:bold r:id="rId24"/>
      <p:italic r:id="rId25"/>
      <p:boldItalic r:id="rId26"/>
    </p:embeddedFont>
    <p:embeddedFont>
      <p:font typeface="Fira Sans Light" panose="020B0403050000020004" pitchFamily="34" charset="0"/>
      <p:regular r:id="rId27"/>
      <p:bold r:id="rId28"/>
      <p:italic r:id="rId29"/>
      <p:boldItalic r:id="rId30"/>
    </p:embeddedFont>
    <p:embeddedFont>
      <p:font typeface="Fira Sans SemiBold" panose="020B0603050000020004" pitchFamily="34" charset="0"/>
      <p:regular r:id="rId31"/>
      <p:bold r:id="rId32"/>
      <p:italic r:id="rId33"/>
      <p:boldItalic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4" name="Picture 23" descr="Logo, company name&#10;&#10;Description automatically generated">
            <a:extLst>
              <a:ext uri="{FF2B5EF4-FFF2-40B4-BE49-F238E27FC236}">
                <a16:creationId xmlns:a16="http://schemas.microsoft.com/office/drawing/2014/main" id="{E21EC57C-27E8-77DB-9524-D77D0BBA7405}"/>
              </a:ext>
            </a:extLst>
          </p:cNvPr>
          <p:cNvPicPr>
            <a:picLocks noChangeAspect="1"/>
          </p:cNvPicPr>
          <p:nvPr userDrawn="1"/>
        </p:nvPicPr>
        <p:blipFill rotWithShape="1">
          <a:blip r:embed="rId2"/>
          <a:srcRect l="1970" r="3863" b="8447"/>
          <a:stretch/>
        </p:blipFill>
        <p:spPr>
          <a:xfrm>
            <a:off x="42080" y="1416185"/>
            <a:ext cx="8610600" cy="3647473"/>
          </a:xfrm>
          <a:prstGeom prst="rect">
            <a:avLst/>
          </a:prstGeom>
        </p:spPr>
      </p:pic>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435559"/>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46742" y="31037"/>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4"/>
          <a:stretch>
            <a:fillRect/>
          </a:stretch>
        </p:blipFill>
        <p:spPr>
          <a:xfrm>
            <a:off x="7155748" y="76864"/>
            <a:ext cx="1243328" cy="418367"/>
          </a:xfrm>
          <a:prstGeom prst="rect">
            <a:avLst/>
          </a:prstGeom>
        </p:spPr>
      </p:pic>
      <p:pic>
        <p:nvPicPr>
          <p:cNvPr id="21" name="Picture 20" descr="A picture containing logo&#10;&#10;Description automatically generated">
            <a:extLst>
              <a:ext uri="{FF2B5EF4-FFF2-40B4-BE49-F238E27FC236}">
                <a16:creationId xmlns:a16="http://schemas.microsoft.com/office/drawing/2014/main" id="{2B3F19E1-51DF-A6D2-5686-5877FB508DE5}"/>
              </a:ext>
            </a:extLst>
          </p:cNvPr>
          <p:cNvPicPr>
            <a:picLocks noChangeAspect="1"/>
          </p:cNvPicPr>
          <p:nvPr userDrawn="1"/>
        </p:nvPicPr>
        <p:blipFill rotWithShape="1">
          <a:blip r:embed="rId5"/>
          <a:srcRect l="4420" t="7911" r="11166"/>
          <a:stretch/>
        </p:blipFill>
        <p:spPr>
          <a:xfrm>
            <a:off x="355870" y="1591234"/>
            <a:ext cx="1092561" cy="701460"/>
          </a:xfrm>
          <a:prstGeom prst="rect">
            <a:avLst/>
          </a:prstGeom>
        </p:spPr>
      </p:pic>
      <p:grpSp>
        <p:nvGrpSpPr>
          <p:cNvPr id="11" name="Group 10">
            <a:extLst>
              <a:ext uri="{FF2B5EF4-FFF2-40B4-BE49-F238E27FC236}">
                <a16:creationId xmlns:a16="http://schemas.microsoft.com/office/drawing/2014/main" id="{0896EA65-B309-72D4-F900-B776C212AC80}"/>
              </a:ext>
            </a:extLst>
          </p:cNvPr>
          <p:cNvGrpSpPr/>
          <p:nvPr userDrawn="1"/>
        </p:nvGrpSpPr>
        <p:grpSpPr>
          <a:xfrm>
            <a:off x="169587" y="1567063"/>
            <a:ext cx="1627463" cy="826887"/>
            <a:chOff x="169587" y="1567063"/>
            <a:chExt cx="1627463" cy="826887"/>
          </a:xfrm>
        </p:grpSpPr>
        <p:sp>
          <p:nvSpPr>
            <p:cNvPr id="12" name="Rectangle 11">
              <a:extLst>
                <a:ext uri="{FF2B5EF4-FFF2-40B4-BE49-F238E27FC236}">
                  <a16:creationId xmlns:a16="http://schemas.microsoft.com/office/drawing/2014/main" id="{685827BE-BF73-2FBB-9314-0847434A0C11}"/>
                </a:ext>
              </a:extLst>
            </p:cNvPr>
            <p:cNvSpPr/>
            <p:nvPr userDrawn="1"/>
          </p:nvSpPr>
          <p:spPr>
            <a:xfrm>
              <a:off x="169587" y="1567063"/>
              <a:ext cx="1627463" cy="8268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logo&#10;&#10;Description automatically generated">
              <a:extLst>
                <a:ext uri="{FF2B5EF4-FFF2-40B4-BE49-F238E27FC236}">
                  <a16:creationId xmlns:a16="http://schemas.microsoft.com/office/drawing/2014/main" id="{66C8DDCA-D2A0-46C9-F9F5-253D9B20DB10}"/>
                </a:ext>
              </a:extLst>
            </p:cNvPr>
            <p:cNvPicPr>
              <a:picLocks noChangeAspect="1"/>
            </p:cNvPicPr>
            <p:nvPr userDrawn="1"/>
          </p:nvPicPr>
          <p:blipFill rotWithShape="1">
            <a:blip r:embed="rId5"/>
            <a:srcRect l="4420" t="7911" r="11166"/>
            <a:stretch/>
          </p:blipFill>
          <p:spPr>
            <a:xfrm>
              <a:off x="433135" y="1622526"/>
              <a:ext cx="1040696" cy="643465"/>
            </a:xfrm>
            <a:prstGeom prst="rect">
              <a:avLst/>
            </a:prstGeom>
          </p:spPr>
        </p:pic>
      </p:grpSp>
    </p:spTree>
    <p:extLst>
      <p:ext uri="{BB962C8B-B14F-4D97-AF65-F5344CB8AC3E}">
        <p14:creationId xmlns:p14="http://schemas.microsoft.com/office/powerpoint/2010/main" val="2736029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960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166412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3875458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18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6" name="Group 15">
            <a:extLst>
              <a:ext uri="{FF2B5EF4-FFF2-40B4-BE49-F238E27FC236}">
                <a16:creationId xmlns:a16="http://schemas.microsoft.com/office/drawing/2014/main" id="{565EE2E9-0D13-4B89-CDE3-50342F7F75F9}"/>
              </a:ext>
            </a:extLst>
          </p:cNvPr>
          <p:cNvGrpSpPr/>
          <p:nvPr userDrawn="1"/>
        </p:nvGrpSpPr>
        <p:grpSpPr>
          <a:xfrm>
            <a:off x="1219278" y="4221136"/>
            <a:ext cx="5766234" cy="758418"/>
            <a:chOff x="1114104" y="4151286"/>
            <a:chExt cx="5766234" cy="758418"/>
          </a:xfrm>
        </p:grpSpPr>
        <p:pic>
          <p:nvPicPr>
            <p:cNvPr id="19" name="Picture 18" descr="Logo&#10;&#10;Description automatically generated">
              <a:extLst>
                <a:ext uri="{FF2B5EF4-FFF2-40B4-BE49-F238E27FC236}">
                  <a16:creationId xmlns:a16="http://schemas.microsoft.com/office/drawing/2014/main" id="{93BC83F2-1DA5-1AA2-0D50-82138EAEF633}"/>
                </a:ext>
              </a:extLst>
            </p:cNvPr>
            <p:cNvPicPr>
              <a:picLocks noChangeAspect="1"/>
            </p:cNvPicPr>
            <p:nvPr userDrawn="1"/>
          </p:nvPicPr>
          <p:blipFill>
            <a:blip r:embed="rId2"/>
            <a:stretch>
              <a:fillRect/>
            </a:stretch>
          </p:blipFill>
          <p:spPr>
            <a:xfrm>
              <a:off x="2945938" y="4151286"/>
              <a:ext cx="1949661" cy="758418"/>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7293C66C-105E-A3CD-119C-E1930AE8EA3B}"/>
                </a:ext>
              </a:extLst>
            </p:cNvPr>
            <p:cNvPicPr>
              <a:picLocks noChangeAspect="1"/>
            </p:cNvPicPr>
            <p:nvPr userDrawn="1"/>
          </p:nvPicPr>
          <p:blipFill>
            <a:blip r:embed="rId3"/>
            <a:stretch>
              <a:fillRect/>
            </a:stretch>
          </p:blipFill>
          <p:spPr>
            <a:xfrm>
              <a:off x="5696175" y="4362450"/>
              <a:ext cx="1184163" cy="394584"/>
            </a:xfrm>
            <a:prstGeom prst="rect">
              <a:avLst/>
            </a:prstGeom>
          </p:spPr>
        </p:pic>
        <p:pic>
          <p:nvPicPr>
            <p:cNvPr id="21" name="Picture 20" descr="A picture containing logo&#10;&#10;Description automatically generated">
              <a:extLst>
                <a:ext uri="{FF2B5EF4-FFF2-40B4-BE49-F238E27FC236}">
                  <a16:creationId xmlns:a16="http://schemas.microsoft.com/office/drawing/2014/main" id="{48CA2F10-45D5-7272-FD1E-058146911401}"/>
                </a:ext>
              </a:extLst>
            </p:cNvPr>
            <p:cNvPicPr>
              <a:picLocks noChangeAspect="1"/>
            </p:cNvPicPr>
            <p:nvPr userDrawn="1"/>
          </p:nvPicPr>
          <p:blipFill rotWithShape="1">
            <a:blip r:embed="rId4"/>
            <a:srcRect l="4420" t="7911" r="11166"/>
            <a:stretch/>
          </p:blipFill>
          <p:spPr>
            <a:xfrm>
              <a:off x="1114104" y="4187453"/>
              <a:ext cx="1092561" cy="683683"/>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15" name="Rectangle 14">
            <a:extLst>
              <a:ext uri="{FF2B5EF4-FFF2-40B4-BE49-F238E27FC236}">
                <a16:creationId xmlns:a16="http://schemas.microsoft.com/office/drawing/2014/main" id="{723A7766-AF62-2C77-C3F4-466F3767B2F3}"/>
              </a:ext>
            </a:extLst>
          </p:cNvPr>
          <p:cNvSpPr/>
          <p:nvPr userDrawn="1"/>
        </p:nvSpPr>
        <p:spPr>
          <a:xfrm>
            <a:off x="-15556" y="3690182"/>
            <a:ext cx="9159556" cy="145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23" name="Group 22">
            <a:extLst>
              <a:ext uri="{FF2B5EF4-FFF2-40B4-BE49-F238E27FC236}">
                <a16:creationId xmlns:a16="http://schemas.microsoft.com/office/drawing/2014/main" id="{95B99E9B-C185-3358-A42D-BBD4FA473224}"/>
              </a:ext>
            </a:extLst>
          </p:cNvPr>
          <p:cNvGrpSpPr/>
          <p:nvPr userDrawn="1"/>
        </p:nvGrpSpPr>
        <p:grpSpPr>
          <a:xfrm>
            <a:off x="1219278" y="3884586"/>
            <a:ext cx="5766234" cy="758418"/>
            <a:chOff x="1114104" y="4151286"/>
            <a:chExt cx="5766234" cy="758418"/>
          </a:xfrm>
        </p:grpSpPr>
        <p:pic>
          <p:nvPicPr>
            <p:cNvPr id="24" name="Picture 23" descr="Logo&#10;&#10;Description automatically generated">
              <a:extLst>
                <a:ext uri="{FF2B5EF4-FFF2-40B4-BE49-F238E27FC236}">
                  <a16:creationId xmlns:a16="http://schemas.microsoft.com/office/drawing/2014/main" id="{D64E9857-8AAF-130D-45BD-6803B028ED2A}"/>
                </a:ext>
              </a:extLst>
            </p:cNvPr>
            <p:cNvPicPr>
              <a:picLocks noChangeAspect="1"/>
            </p:cNvPicPr>
            <p:nvPr userDrawn="1"/>
          </p:nvPicPr>
          <p:blipFill>
            <a:blip r:embed="rId2"/>
            <a:stretch>
              <a:fillRect/>
            </a:stretch>
          </p:blipFill>
          <p:spPr>
            <a:xfrm>
              <a:off x="2945938" y="4151286"/>
              <a:ext cx="1949661" cy="758418"/>
            </a:xfrm>
            <a:prstGeom prst="rect">
              <a:avLst/>
            </a:prstGeom>
          </p:spPr>
        </p:pic>
        <p:pic>
          <p:nvPicPr>
            <p:cNvPr id="25" name="Picture 24" descr="A picture containing text, clipart&#10;&#10;Description automatically generated">
              <a:extLst>
                <a:ext uri="{FF2B5EF4-FFF2-40B4-BE49-F238E27FC236}">
                  <a16:creationId xmlns:a16="http://schemas.microsoft.com/office/drawing/2014/main" id="{F8CD5278-3A35-4FF0-5E37-1E11DD75EA59}"/>
                </a:ext>
              </a:extLst>
            </p:cNvPr>
            <p:cNvPicPr>
              <a:picLocks noChangeAspect="1"/>
            </p:cNvPicPr>
            <p:nvPr userDrawn="1"/>
          </p:nvPicPr>
          <p:blipFill>
            <a:blip r:embed="rId3"/>
            <a:stretch>
              <a:fillRect/>
            </a:stretch>
          </p:blipFill>
          <p:spPr>
            <a:xfrm>
              <a:off x="5696175" y="4362450"/>
              <a:ext cx="1184163" cy="394584"/>
            </a:xfrm>
            <a:prstGeom prst="rect">
              <a:avLst/>
            </a:prstGeom>
          </p:spPr>
        </p:pic>
        <p:pic>
          <p:nvPicPr>
            <p:cNvPr id="26" name="Picture 25" descr="A picture containing logo&#10;&#10;Description automatically generated">
              <a:extLst>
                <a:ext uri="{FF2B5EF4-FFF2-40B4-BE49-F238E27FC236}">
                  <a16:creationId xmlns:a16="http://schemas.microsoft.com/office/drawing/2014/main" id="{C1F66898-267E-D996-9FEB-D88DA03DD686}"/>
                </a:ext>
              </a:extLst>
            </p:cNvPr>
            <p:cNvPicPr>
              <a:picLocks noChangeAspect="1"/>
            </p:cNvPicPr>
            <p:nvPr userDrawn="1"/>
          </p:nvPicPr>
          <p:blipFill rotWithShape="1">
            <a:blip r:embed="rId4"/>
            <a:srcRect l="4420" t="7911" r="11166"/>
            <a:stretch/>
          </p:blipFill>
          <p:spPr>
            <a:xfrm>
              <a:off x="1114104" y="4187453"/>
              <a:ext cx="1092561" cy="683683"/>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2" r:id="rId1"/>
    <p:sldLayoutId id="2147483746" r:id="rId2"/>
    <p:sldLayoutId id="2147483769" r:id="rId3"/>
    <p:sldLayoutId id="2147483755" r:id="rId4"/>
    <p:sldLayoutId id="2147483757" r:id="rId5"/>
    <p:sldLayoutId id="2147483760" r:id="rId6"/>
    <p:sldLayoutId id="2147483754" r:id="rId7"/>
    <p:sldLayoutId id="2147483758" r:id="rId8"/>
    <p:sldLayoutId id="2147483759" r:id="rId9"/>
    <p:sldLayoutId id="2147483752" r:id="rId10"/>
    <p:sldLayoutId id="2147483753" r:id="rId11"/>
    <p:sldLayoutId id="2147483781" r:id="rId12"/>
    <p:sldLayoutId id="2147483749" r:id="rId13"/>
    <p:sldLayoutId id="2147483766" r:id="rId14"/>
    <p:sldLayoutId id="2147483767" r:id="rId15"/>
    <p:sldLayoutId id="2147483783" r:id="rId16"/>
    <p:sldLayoutId id="2147483784" r:id="rId17"/>
    <p:sldLayoutId id="2147483761"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sp>
    </p:spTree>
    <p:extLst>
      <p:ext uri="{BB962C8B-B14F-4D97-AF65-F5344CB8AC3E}">
        <p14:creationId xmlns:p14="http://schemas.microsoft.com/office/powerpoint/2010/main" val="17774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58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6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7C9E526-8F43-A264-A0D1-72061C46537C}"/>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CA04EC0C-4B63-5E60-DAAC-0F58E208B519}"/>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35193F06-DF8A-380F-5004-C86DF4762982}"/>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F74610F4-753E-0919-78AE-F464E36C5312}"/>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571D55FB-CF46-2216-970D-0F75356B2859}"/>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C0DF9792-3F01-A384-E9D3-3C500B2C38C4}"/>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D69CA2D3-8455-66F2-CEEE-87DE2657CAA2}"/>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D9C4B404-3305-039F-D8F9-74F4CE0AEB47}"/>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BE575BA6-0282-17C9-4F2A-9DB31A788B2F}"/>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8E872C43-3271-E43F-6FD2-DD1FEE76A2D3}"/>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C72C389D-EF86-5C0D-7575-87DE42354A37}"/>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77CBE300-513A-118E-02AE-3C570B8511DD}"/>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D32ACA94-F366-5673-D5E3-BDDF5FECA9BB}"/>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6FF5DF7-1BDD-2C7B-6901-8E77051AB614}"/>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AE1EFF7E-A6AC-9A89-F689-FE60E54B86BB}"/>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62342D71-F478-5743-B105-A800F9103203}"/>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BF61AACB-F9A7-2FFB-163C-C7A80D95AE1F}"/>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A873AFFA-2F5A-55E7-E609-DE609262A809}"/>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C75D4F70-965A-C213-D45E-293E93460A77}"/>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8411C225-08FF-5815-28B2-8EC30439147E}"/>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891C0E0C-BBB7-DE58-AF56-4A9BEB4C1CEA}"/>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C78B67FF-E88C-37C5-0ED1-160602CAF011}"/>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7604FFA9-CE0C-C8D9-B676-A215A52A8032}"/>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145D5A1D-5E86-3AE2-FE00-6AE271760F26}"/>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64EB1EC5-9A5E-A1A2-8CF9-D762EBCA5970}"/>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994D0987-3900-F39B-C706-038059D990E4}"/>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A987B1AE-18AA-D33D-3979-742973564438}"/>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5AB14C99-C7A7-4490-CE0E-6B57D3646ACF}"/>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13F0833C-540D-CF20-C932-209DAA981A65}"/>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7248F3D7-B358-C04D-2FF8-F811ED3399DC}"/>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DE13FBB3-3D4C-4BD3-EBF9-EE68D849A3A0}"/>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9A9C40FA-E492-C08E-D256-62E9B70D82EF}"/>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AE5A96D8-8254-AB03-F8B4-A7F6605FA5EF}"/>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2E5E7164-BE64-C4FC-62FA-B87A4A2EEFBC}"/>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3C44CCF4-17EC-A300-997A-44D992A574D0}"/>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99B95ABE-453E-0B5E-AD7C-1E59079B59D6}"/>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CB16ED67-9C39-D399-4316-BF77A1D66711}"/>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283905AE-5A84-D732-1EC4-921D01780E92}"/>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Tree>
    <p:extLst>
      <p:ext uri="{BB962C8B-B14F-4D97-AF65-F5344CB8AC3E}">
        <p14:creationId xmlns:p14="http://schemas.microsoft.com/office/powerpoint/2010/main" val="25674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sp>
    </p:spTree>
    <p:extLst>
      <p:ext uri="{BB962C8B-B14F-4D97-AF65-F5344CB8AC3E}">
        <p14:creationId xmlns:p14="http://schemas.microsoft.com/office/powerpoint/2010/main" val="41843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sp>
    </p:spTree>
    <p:extLst>
      <p:ext uri="{BB962C8B-B14F-4D97-AF65-F5344CB8AC3E}">
        <p14:creationId xmlns:p14="http://schemas.microsoft.com/office/powerpoint/2010/main" val="553466190"/>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7373</TotalTime>
  <Words>251</Words>
  <Application>Microsoft Office PowerPoint</Application>
  <PresentationFormat>On-screen Show (16:9)</PresentationFormat>
  <Paragraphs>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Fira Sans</vt:lpstr>
      <vt:lpstr>Arial</vt:lpstr>
      <vt:lpstr>Fira Sans Light</vt:lpstr>
      <vt:lpstr>Tahoma</vt:lpstr>
      <vt:lpstr>Fira Sans SemiBold</vt:lpstr>
      <vt:lpstr>Alonso template</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402</cp:revision>
  <dcterms:modified xsi:type="dcterms:W3CDTF">2022-09-23T01:57:06Z</dcterms:modified>
</cp:coreProperties>
</file>